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b7611a12b245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1037333a9f45ae"/>
  </p:sldMasterIdLst>
  <p:sldIdLst>
    <p:sldId xmlns:r="http://schemas.openxmlformats.org/officeDocument/2006/relationships" id="256" r:id="R85a06609e40a4a4a"/>
    <p:sldId xmlns:r="http://schemas.openxmlformats.org/officeDocument/2006/relationships" id="257" r:id="R365d5fb44d584d53"/>
    <p:sldId xmlns:r="http://schemas.openxmlformats.org/officeDocument/2006/relationships" id="258" r:id="Rf073bd464c2d4bd3"/>
    <p:sldId xmlns:r="http://schemas.openxmlformats.org/officeDocument/2006/relationships" id="259" r:id="Re3de1a96355f4d30"/>
    <p:sldId xmlns:r="http://schemas.openxmlformats.org/officeDocument/2006/relationships" id="260" r:id="R85173411a2014f07"/>
    <p:sldId xmlns:r="http://schemas.openxmlformats.org/officeDocument/2006/relationships" id="261" r:id="R9005c8c420f94262"/>
    <p:sldId xmlns:r="http://schemas.openxmlformats.org/officeDocument/2006/relationships" id="262" r:id="Ra72374ca04dc48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037333a9f45ae" /><Relationship Type="http://schemas.openxmlformats.org/officeDocument/2006/relationships/slide" Target="/ppt/slides/slide1.xml" Id="R85a06609e40a4a4a" /><Relationship Type="http://schemas.openxmlformats.org/officeDocument/2006/relationships/slide" Target="/ppt/slides/slide2.xml" Id="R365d5fb44d584d53" /><Relationship Type="http://schemas.openxmlformats.org/officeDocument/2006/relationships/slide" Target="/ppt/slides/slide3.xml" Id="Rf073bd464c2d4bd3" /><Relationship Type="http://schemas.openxmlformats.org/officeDocument/2006/relationships/slide" Target="/ppt/slides/slide4.xml" Id="Re3de1a96355f4d30" /><Relationship Type="http://schemas.openxmlformats.org/officeDocument/2006/relationships/slide" Target="/ppt/slides/slide5.xml" Id="R85173411a2014f07" /><Relationship Type="http://schemas.openxmlformats.org/officeDocument/2006/relationships/slide" Target="/ppt/slides/slide6.xml" Id="R9005c8c420f94262" /><Relationship Type="http://schemas.openxmlformats.org/officeDocument/2006/relationships/slide" Target="/ppt/slides/slide7.xml" Id="Ra72374ca04dc48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d4242194e943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8e0d71abb493e" /><Relationship Type="http://schemas.openxmlformats.org/officeDocument/2006/relationships/theme" Target="/ppt/slideMasters/theme/theme1.xml" Id="Rf4b0cd83061148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b8e0d71abb49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098f77d284e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8a718943f4c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e2fc51157e44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b354d8bce49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e91bbd01849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5fa9cae8149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91d1a55dd47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ACHILLES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ACHILLES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HEYDARI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Jacobine Ryes vei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930 691 372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ACHILLES EIENDOM AS</a:t>
            </a:r>
          </a:p>
        </p:txBody>
      </p:sp>
    </p:spTree>
  </p:cSld>
  <p:clrMapOvr>
    <a:masterClrMapping xmlns:a="http://schemas.openxmlformats.org/drawingml/2006/main"/>
  </p:clrMapOvr>
</p:sld>
</file>