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f4e46faab24f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9f1ea8e0c4f23"/>
  </p:sldMasterIdLst>
  <p:sldIdLst>
    <p:sldId xmlns:r="http://schemas.openxmlformats.org/officeDocument/2006/relationships" id="256" r:id="R46a458707caf4817"/>
    <p:sldId xmlns:r="http://schemas.openxmlformats.org/officeDocument/2006/relationships" id="257" r:id="R4936fef32e2240d5"/>
    <p:sldId xmlns:r="http://schemas.openxmlformats.org/officeDocument/2006/relationships" id="258" r:id="Rcd22dcce74074291"/>
    <p:sldId xmlns:r="http://schemas.openxmlformats.org/officeDocument/2006/relationships" id="259" r:id="Re66330d4c3734dba"/>
    <p:sldId xmlns:r="http://schemas.openxmlformats.org/officeDocument/2006/relationships" id="260" r:id="Rca8de0910e24440a"/>
    <p:sldId xmlns:r="http://schemas.openxmlformats.org/officeDocument/2006/relationships" id="261" r:id="Rddae6354bde64e6f"/>
    <p:sldId xmlns:r="http://schemas.openxmlformats.org/officeDocument/2006/relationships" id="262" r:id="R75e323053ee545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9f1ea8e0c4f23" /><Relationship Type="http://schemas.openxmlformats.org/officeDocument/2006/relationships/slide" Target="/ppt/slides/slide1.xml" Id="R46a458707caf4817" /><Relationship Type="http://schemas.openxmlformats.org/officeDocument/2006/relationships/slide" Target="/ppt/slides/slide2.xml" Id="R4936fef32e2240d5" /><Relationship Type="http://schemas.openxmlformats.org/officeDocument/2006/relationships/slide" Target="/ppt/slides/slide3.xml" Id="Rcd22dcce74074291" /><Relationship Type="http://schemas.openxmlformats.org/officeDocument/2006/relationships/slide" Target="/ppt/slides/slide4.xml" Id="Re66330d4c3734dba" /><Relationship Type="http://schemas.openxmlformats.org/officeDocument/2006/relationships/slide" Target="/ppt/slides/slide5.xml" Id="Rca8de0910e24440a" /><Relationship Type="http://schemas.openxmlformats.org/officeDocument/2006/relationships/slide" Target="/ppt/slides/slide6.xml" Id="Rddae6354bde64e6f" /><Relationship Type="http://schemas.openxmlformats.org/officeDocument/2006/relationships/slide" Target="/ppt/slides/slide7.xml" Id="R75e323053ee545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d4f9552394c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d019a3b544fcb" /><Relationship Type="http://schemas.openxmlformats.org/officeDocument/2006/relationships/theme" Target="/ppt/slideMasters/theme/theme1.xml" Id="R689e74ba1b4146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bd019a3b54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61bd85c2840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054b5d15841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ed3d65ada44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dfdebe82b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06c421bfc48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256f3a1bb45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7a63d8274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