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496cb6ed3541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3801172cc24472"/>
  </p:sldMasterIdLst>
  <p:sldIdLst>
    <p:sldId xmlns:r="http://schemas.openxmlformats.org/officeDocument/2006/relationships" id="256" r:id="R044759131cae44a6"/>
    <p:sldId xmlns:r="http://schemas.openxmlformats.org/officeDocument/2006/relationships" id="257" r:id="R6f285f27a30c4c79"/>
    <p:sldId xmlns:r="http://schemas.openxmlformats.org/officeDocument/2006/relationships" id="258" r:id="R3f0d97cb98084c43"/>
    <p:sldId xmlns:r="http://schemas.openxmlformats.org/officeDocument/2006/relationships" id="259" r:id="R6733bbcd7e6a40ee"/>
    <p:sldId xmlns:r="http://schemas.openxmlformats.org/officeDocument/2006/relationships" id="260" r:id="Reb6471a2d3b846cb"/>
    <p:sldId xmlns:r="http://schemas.openxmlformats.org/officeDocument/2006/relationships" id="261" r:id="Rc8bf2a26c2a244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3801172cc24472" /><Relationship Type="http://schemas.openxmlformats.org/officeDocument/2006/relationships/slide" Target="/ppt/slides/slide1.xml" Id="R044759131cae44a6" /><Relationship Type="http://schemas.openxmlformats.org/officeDocument/2006/relationships/slide" Target="/ppt/slides/slide2.xml" Id="R6f285f27a30c4c79" /><Relationship Type="http://schemas.openxmlformats.org/officeDocument/2006/relationships/slide" Target="/ppt/slides/slide3.xml" Id="R3f0d97cb98084c43" /><Relationship Type="http://schemas.openxmlformats.org/officeDocument/2006/relationships/slide" Target="/ppt/slides/slide4.xml" Id="R6733bbcd7e6a40ee" /><Relationship Type="http://schemas.openxmlformats.org/officeDocument/2006/relationships/slide" Target="/ppt/slides/slide5.xml" Id="Reb6471a2d3b846cb" /><Relationship Type="http://schemas.openxmlformats.org/officeDocument/2006/relationships/slide" Target="/ppt/slides/slide6.xml" Id="Rc8bf2a26c2a244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e2d0524f0e41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5bd8c928e4fc1" /><Relationship Type="http://schemas.openxmlformats.org/officeDocument/2006/relationships/theme" Target="/ppt/slideMasters/theme/theme1.xml" Id="R308f2ee9ee2940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15bd8c928e4f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325dc73c546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4123e07ed40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ce9bd44004a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f4676a4a445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fb7e8525d48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9e68b74e740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MM TRANSPORT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Øvrebygde 367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