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e7b7cf5414a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d5143d7614467"/>
  </p:sldMasterIdLst>
  <p:sldIdLst>
    <p:sldId xmlns:r="http://schemas.openxmlformats.org/officeDocument/2006/relationships" id="256" r:id="Rf9678ce294c74918"/>
    <p:sldId xmlns:r="http://schemas.openxmlformats.org/officeDocument/2006/relationships" id="257" r:id="R515e53b7b3774cff"/>
    <p:sldId xmlns:r="http://schemas.openxmlformats.org/officeDocument/2006/relationships" id="258" r:id="R13daea8d37d744fb"/>
    <p:sldId xmlns:r="http://schemas.openxmlformats.org/officeDocument/2006/relationships" id="259" r:id="R86d6a46b238044e3"/>
    <p:sldId xmlns:r="http://schemas.openxmlformats.org/officeDocument/2006/relationships" id="260" r:id="R18d19fe860134656"/>
    <p:sldId xmlns:r="http://schemas.openxmlformats.org/officeDocument/2006/relationships" id="261" r:id="R1caeb63eca054683"/>
    <p:sldId xmlns:r="http://schemas.openxmlformats.org/officeDocument/2006/relationships" id="262" r:id="R308edb450492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d5143d7614467" /><Relationship Type="http://schemas.openxmlformats.org/officeDocument/2006/relationships/slide" Target="/ppt/slides/slide1.xml" Id="Rf9678ce294c74918" /><Relationship Type="http://schemas.openxmlformats.org/officeDocument/2006/relationships/slide" Target="/ppt/slides/slide2.xml" Id="R515e53b7b3774cff" /><Relationship Type="http://schemas.openxmlformats.org/officeDocument/2006/relationships/slide" Target="/ppt/slides/slide3.xml" Id="R13daea8d37d744fb" /><Relationship Type="http://schemas.openxmlformats.org/officeDocument/2006/relationships/slide" Target="/ppt/slides/slide4.xml" Id="R86d6a46b238044e3" /><Relationship Type="http://schemas.openxmlformats.org/officeDocument/2006/relationships/slide" Target="/ppt/slides/slide5.xml" Id="R18d19fe860134656" /><Relationship Type="http://schemas.openxmlformats.org/officeDocument/2006/relationships/slide" Target="/ppt/slides/slide6.xml" Id="R1caeb63eca054683" /><Relationship Type="http://schemas.openxmlformats.org/officeDocument/2006/relationships/slide" Target="/ppt/slides/slide7.xml" Id="R308edb450492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040b650ed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8bdda31b646aa" /><Relationship Type="http://schemas.openxmlformats.org/officeDocument/2006/relationships/theme" Target="/ppt/slideMasters/theme/theme1.xml" Id="R99979cb134d6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8bdda31b6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d67c01716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bbf9797be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a3e44a56348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ed8c48e5444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bdb25753641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fac4360d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b0095d62f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VULTUS DEINCEPS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VULTUS DEINCEPS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284 538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AABEL NIKLAS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Falkbergets vei 32D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930 687 057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VULTUS DEINCEPS HOLDING AS</a:t>
            </a:r>
          </a:p>
        </p:txBody>
      </p:sp>
    </p:spTree>
  </p:cSld>
  <p:clrMapOvr>
    <a:masterClrMapping xmlns:a="http://schemas.openxmlformats.org/drawingml/2006/main"/>
  </p:clrMapOvr>
</p:sld>
</file>