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dea9f12c0342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eb8a36bb344865"/>
  </p:sldMasterIdLst>
  <p:sldIdLst>
    <p:sldId xmlns:r="http://schemas.openxmlformats.org/officeDocument/2006/relationships" id="256" r:id="Ref46a03e48a24149"/>
    <p:sldId xmlns:r="http://schemas.openxmlformats.org/officeDocument/2006/relationships" id="257" r:id="R47340ab472f44e3e"/>
    <p:sldId xmlns:r="http://schemas.openxmlformats.org/officeDocument/2006/relationships" id="258" r:id="Ra3b20d8ad7ec4e5c"/>
    <p:sldId xmlns:r="http://schemas.openxmlformats.org/officeDocument/2006/relationships" id="259" r:id="R01a9283f398c4aad"/>
    <p:sldId xmlns:r="http://schemas.openxmlformats.org/officeDocument/2006/relationships" id="260" r:id="R1e533994ac0143d2"/>
    <p:sldId xmlns:r="http://schemas.openxmlformats.org/officeDocument/2006/relationships" id="261" r:id="R333f08b2d40a49fa"/>
    <p:sldId xmlns:r="http://schemas.openxmlformats.org/officeDocument/2006/relationships" id="262" r:id="Rb6e7f628f3e947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eb8a36bb344865" /><Relationship Type="http://schemas.openxmlformats.org/officeDocument/2006/relationships/slide" Target="/ppt/slides/slide1.xml" Id="Ref46a03e48a24149" /><Relationship Type="http://schemas.openxmlformats.org/officeDocument/2006/relationships/slide" Target="/ppt/slides/slide2.xml" Id="R47340ab472f44e3e" /><Relationship Type="http://schemas.openxmlformats.org/officeDocument/2006/relationships/slide" Target="/ppt/slides/slide3.xml" Id="Ra3b20d8ad7ec4e5c" /><Relationship Type="http://schemas.openxmlformats.org/officeDocument/2006/relationships/slide" Target="/ppt/slides/slide4.xml" Id="R01a9283f398c4aad" /><Relationship Type="http://schemas.openxmlformats.org/officeDocument/2006/relationships/slide" Target="/ppt/slides/slide5.xml" Id="R1e533994ac0143d2" /><Relationship Type="http://schemas.openxmlformats.org/officeDocument/2006/relationships/slide" Target="/ppt/slides/slide6.xml" Id="R333f08b2d40a49fa" /><Relationship Type="http://schemas.openxmlformats.org/officeDocument/2006/relationships/slide" Target="/ppt/slides/slide7.xml" Id="Rb6e7f628f3e947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b075068fa4a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8068cf73f42a7" /><Relationship Type="http://schemas.openxmlformats.org/officeDocument/2006/relationships/theme" Target="/ppt/slideMasters/theme/theme1.xml" Id="R87738864c7794e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38068cf73f42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f4164028c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c3dfc89ce46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4972801fb4e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67c0a3a0648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31e200be443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6596ee6594a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36b0e95c741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BAD OG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BAD OG VARME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8 274 644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600 985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2 562 037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GLENN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Solgaard skog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1599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930 686 018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