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4c328a0fc048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d24ddb6a1540b5"/>
  </p:sldMasterIdLst>
  <p:sldIdLst>
    <p:sldId xmlns:r="http://schemas.openxmlformats.org/officeDocument/2006/relationships" id="256" r:id="R42132dcc268a4d28"/>
    <p:sldId xmlns:r="http://schemas.openxmlformats.org/officeDocument/2006/relationships" id="257" r:id="R8fd35ee2cf3b4419"/>
    <p:sldId xmlns:r="http://schemas.openxmlformats.org/officeDocument/2006/relationships" id="258" r:id="Rb190cdbff4bc4ec7"/>
    <p:sldId xmlns:r="http://schemas.openxmlformats.org/officeDocument/2006/relationships" id="259" r:id="Rc209189a6c4b4b38"/>
    <p:sldId xmlns:r="http://schemas.openxmlformats.org/officeDocument/2006/relationships" id="260" r:id="R0705d622fce143fb"/>
    <p:sldId xmlns:r="http://schemas.openxmlformats.org/officeDocument/2006/relationships" id="261" r:id="Ra9bbe46c3da745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d24ddb6a1540b5" /><Relationship Type="http://schemas.openxmlformats.org/officeDocument/2006/relationships/slide" Target="/ppt/slides/slide1.xml" Id="R42132dcc268a4d28" /><Relationship Type="http://schemas.openxmlformats.org/officeDocument/2006/relationships/slide" Target="/ppt/slides/slide2.xml" Id="R8fd35ee2cf3b4419" /><Relationship Type="http://schemas.openxmlformats.org/officeDocument/2006/relationships/slide" Target="/ppt/slides/slide3.xml" Id="Rb190cdbff4bc4ec7" /><Relationship Type="http://schemas.openxmlformats.org/officeDocument/2006/relationships/slide" Target="/ppt/slides/slide4.xml" Id="Rc209189a6c4b4b38" /><Relationship Type="http://schemas.openxmlformats.org/officeDocument/2006/relationships/slide" Target="/ppt/slides/slide5.xml" Id="R0705d622fce143fb" /><Relationship Type="http://schemas.openxmlformats.org/officeDocument/2006/relationships/slide" Target="/ppt/slides/slide6.xml" Id="Ra9bbe46c3da745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2715dbf874a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0fc7148c149fa" /><Relationship Type="http://schemas.openxmlformats.org/officeDocument/2006/relationships/theme" Target="/ppt/slideMasters/theme/theme1.xml" Id="R940a850a455f44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90fc7148c149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071c6de8f40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86437781540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52fc483554f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fd5446eb14e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3cf180d7049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e23355af149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HØILUND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HØILUND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HØILUND REVISJON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HØILUND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HØILUND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HØILUND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14 107 410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3 376 114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1 868 623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7 380 678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HØILUND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930 685 119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HØILUND REVISJON AS</a:t>
            </a:r>
          </a:p>
        </p:txBody>
      </p:sp>
    </p:spTree>
  </p:cSld>
  <p:clrMapOvr>
    <a:masterClrMapping xmlns:a="http://schemas.openxmlformats.org/drawingml/2006/main"/>
  </p:clrMapOvr>
</p:sld>
</file>