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ca1ee1721d46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ce828761874158"/>
  </p:sldMasterIdLst>
  <p:sldIdLst>
    <p:sldId xmlns:r="http://schemas.openxmlformats.org/officeDocument/2006/relationships" id="256" r:id="R19d4925917584643"/>
    <p:sldId xmlns:r="http://schemas.openxmlformats.org/officeDocument/2006/relationships" id="257" r:id="R54f88749819447c0"/>
    <p:sldId xmlns:r="http://schemas.openxmlformats.org/officeDocument/2006/relationships" id="258" r:id="R71a42e11c02b4d8b"/>
    <p:sldId xmlns:r="http://schemas.openxmlformats.org/officeDocument/2006/relationships" id="259" r:id="Rd4e836e2b18a43a7"/>
    <p:sldId xmlns:r="http://schemas.openxmlformats.org/officeDocument/2006/relationships" id="260" r:id="R1b683317cdf64053"/>
    <p:sldId xmlns:r="http://schemas.openxmlformats.org/officeDocument/2006/relationships" id="261" r:id="Re3650463d53141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ce828761874158" /><Relationship Type="http://schemas.openxmlformats.org/officeDocument/2006/relationships/slide" Target="/ppt/slides/slide1.xml" Id="R19d4925917584643" /><Relationship Type="http://schemas.openxmlformats.org/officeDocument/2006/relationships/slide" Target="/ppt/slides/slide2.xml" Id="R54f88749819447c0" /><Relationship Type="http://schemas.openxmlformats.org/officeDocument/2006/relationships/slide" Target="/ppt/slides/slide3.xml" Id="R71a42e11c02b4d8b" /><Relationship Type="http://schemas.openxmlformats.org/officeDocument/2006/relationships/slide" Target="/ppt/slides/slide4.xml" Id="Rd4e836e2b18a43a7" /><Relationship Type="http://schemas.openxmlformats.org/officeDocument/2006/relationships/slide" Target="/ppt/slides/slide5.xml" Id="R1b683317cdf64053" /><Relationship Type="http://schemas.openxmlformats.org/officeDocument/2006/relationships/slide" Target="/ppt/slides/slide6.xml" Id="Re3650463d53141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14490d221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036d0fe284f92" /><Relationship Type="http://schemas.openxmlformats.org/officeDocument/2006/relationships/theme" Target="/ppt/slideMasters/theme/theme1.xml" Id="R5a9332f0a04647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036d0fe284f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2d53b6c0c45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d0343e84742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6ca4034db4b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c167c2cc445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127579ff41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6f849d3a543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FLADVAD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FLADVAD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INGEBRIGTSEN GAARDEN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