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2f659c9ae4d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7e5b56b394d0d"/>
  </p:sldMasterIdLst>
  <p:sldIdLst>
    <p:sldId xmlns:r="http://schemas.openxmlformats.org/officeDocument/2006/relationships" id="256" r:id="Rfe67f64316914da5"/>
    <p:sldId xmlns:r="http://schemas.openxmlformats.org/officeDocument/2006/relationships" id="257" r:id="Rf9ba53c003ed4899"/>
    <p:sldId xmlns:r="http://schemas.openxmlformats.org/officeDocument/2006/relationships" id="258" r:id="Rca1492670d3f411d"/>
    <p:sldId xmlns:r="http://schemas.openxmlformats.org/officeDocument/2006/relationships" id="259" r:id="R33123afc21eb4fde"/>
    <p:sldId xmlns:r="http://schemas.openxmlformats.org/officeDocument/2006/relationships" id="260" r:id="R278e862e5ab64b35"/>
    <p:sldId xmlns:r="http://schemas.openxmlformats.org/officeDocument/2006/relationships" id="261" r:id="R8f577869f81d4e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7e5b56b394d0d" /><Relationship Type="http://schemas.openxmlformats.org/officeDocument/2006/relationships/slide" Target="/ppt/slides/slide1.xml" Id="Rfe67f64316914da5" /><Relationship Type="http://schemas.openxmlformats.org/officeDocument/2006/relationships/slide" Target="/ppt/slides/slide2.xml" Id="Rf9ba53c003ed4899" /><Relationship Type="http://schemas.openxmlformats.org/officeDocument/2006/relationships/slide" Target="/ppt/slides/slide3.xml" Id="Rca1492670d3f411d" /><Relationship Type="http://schemas.openxmlformats.org/officeDocument/2006/relationships/slide" Target="/ppt/slides/slide4.xml" Id="R33123afc21eb4fde" /><Relationship Type="http://schemas.openxmlformats.org/officeDocument/2006/relationships/slide" Target="/ppt/slides/slide5.xml" Id="R278e862e5ab64b35" /><Relationship Type="http://schemas.openxmlformats.org/officeDocument/2006/relationships/slide" Target="/ppt/slides/slide6.xml" Id="R8f577869f81d4e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bda863a4546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f33cf6e8b41db" /><Relationship Type="http://schemas.openxmlformats.org/officeDocument/2006/relationships/theme" Target="/ppt/slideMasters/theme/theme1.xml" Id="R9d5421714e494d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8f33cf6e8b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27a8d2fef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576b7dd52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98aa6f871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b8eee237c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d25774f3040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004e4d5084c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FLADVAD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Krabbekloa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