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f460a2390346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6bc56803974db9"/>
  </p:sldMasterIdLst>
  <p:sldIdLst>
    <p:sldId xmlns:r="http://schemas.openxmlformats.org/officeDocument/2006/relationships" id="256" r:id="R497a8ec9ecb84167"/>
    <p:sldId xmlns:r="http://schemas.openxmlformats.org/officeDocument/2006/relationships" id="257" r:id="Rb09a64a012ae445e"/>
    <p:sldId xmlns:r="http://schemas.openxmlformats.org/officeDocument/2006/relationships" id="258" r:id="R218388e131ba4382"/>
    <p:sldId xmlns:r="http://schemas.openxmlformats.org/officeDocument/2006/relationships" id="259" r:id="R1f1485ffb9164f50"/>
    <p:sldId xmlns:r="http://schemas.openxmlformats.org/officeDocument/2006/relationships" id="260" r:id="R7b1d721f99814335"/>
    <p:sldId xmlns:r="http://schemas.openxmlformats.org/officeDocument/2006/relationships" id="261" r:id="R4d540a70bcba4d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bc56803974db9" /><Relationship Type="http://schemas.openxmlformats.org/officeDocument/2006/relationships/slide" Target="/ppt/slides/slide1.xml" Id="R497a8ec9ecb84167" /><Relationship Type="http://schemas.openxmlformats.org/officeDocument/2006/relationships/slide" Target="/ppt/slides/slide2.xml" Id="Rb09a64a012ae445e" /><Relationship Type="http://schemas.openxmlformats.org/officeDocument/2006/relationships/slide" Target="/ppt/slides/slide3.xml" Id="R218388e131ba4382" /><Relationship Type="http://schemas.openxmlformats.org/officeDocument/2006/relationships/slide" Target="/ppt/slides/slide4.xml" Id="R1f1485ffb9164f50" /><Relationship Type="http://schemas.openxmlformats.org/officeDocument/2006/relationships/slide" Target="/ppt/slides/slide5.xml" Id="R7b1d721f99814335" /><Relationship Type="http://schemas.openxmlformats.org/officeDocument/2006/relationships/slide" Target="/ppt/slides/slide6.xml" Id="R4d540a70bcba4d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5b86b36ae49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52bd8bf67407b" /><Relationship Type="http://schemas.openxmlformats.org/officeDocument/2006/relationships/theme" Target="/ppt/slideMasters/theme/theme1.xml" Id="R9796de27755144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452bd8bf6740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709ed449848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5c87d96a8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70f4d91734d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9199b2fc9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a28d405af4a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8fab7ffe34c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GRINDEFJELL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GRINDEFJELL AS ble etablert [år] og holder til i Noresund.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Rundskogen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3536 Noresund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930 681 938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GRINDEFJELL AS</a:t>
            </a:r>
          </a:p>
        </p:txBody>
      </p:sp>
    </p:spTree>
  </p:cSld>
  <p:clrMapOvr>
    <a:masterClrMapping xmlns:a="http://schemas.openxmlformats.org/drawingml/2006/main"/>
  </p:clrMapOvr>
</p:sld>
</file>