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92434aa2b4f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449af5982c4c97"/>
  </p:sldMasterIdLst>
  <p:sldIdLst>
    <p:sldId xmlns:r="http://schemas.openxmlformats.org/officeDocument/2006/relationships" id="256" r:id="R125dc298ef57441f"/>
    <p:sldId xmlns:r="http://schemas.openxmlformats.org/officeDocument/2006/relationships" id="257" r:id="R3ce84d48a0fb4d33"/>
    <p:sldId xmlns:r="http://schemas.openxmlformats.org/officeDocument/2006/relationships" id="258" r:id="Rce006cda95ea4ed5"/>
    <p:sldId xmlns:r="http://schemas.openxmlformats.org/officeDocument/2006/relationships" id="259" r:id="R29f3531a4cd24b46"/>
    <p:sldId xmlns:r="http://schemas.openxmlformats.org/officeDocument/2006/relationships" id="260" r:id="R046497fa74e64af2"/>
    <p:sldId xmlns:r="http://schemas.openxmlformats.org/officeDocument/2006/relationships" id="261" r:id="Rdd1583f8188e47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49af5982c4c97" /><Relationship Type="http://schemas.openxmlformats.org/officeDocument/2006/relationships/slide" Target="/ppt/slides/slide1.xml" Id="R125dc298ef57441f" /><Relationship Type="http://schemas.openxmlformats.org/officeDocument/2006/relationships/slide" Target="/ppt/slides/slide2.xml" Id="R3ce84d48a0fb4d33" /><Relationship Type="http://schemas.openxmlformats.org/officeDocument/2006/relationships/slide" Target="/ppt/slides/slide3.xml" Id="Rce006cda95ea4ed5" /><Relationship Type="http://schemas.openxmlformats.org/officeDocument/2006/relationships/slide" Target="/ppt/slides/slide4.xml" Id="R29f3531a4cd24b46" /><Relationship Type="http://schemas.openxmlformats.org/officeDocument/2006/relationships/slide" Target="/ppt/slides/slide5.xml" Id="R046497fa74e64af2" /><Relationship Type="http://schemas.openxmlformats.org/officeDocument/2006/relationships/slide" Target="/ppt/slides/slide6.xml" Id="Rdd1583f8188e47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013b00beda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ab01935874e82" /><Relationship Type="http://schemas.openxmlformats.org/officeDocument/2006/relationships/theme" Target="/ppt/slideMasters/theme/theme1.xml" Id="R54ade0a73e25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ab01935874e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5c28144dc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7273a1c5c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26b71ea5b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890896f21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ec4b23959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adf7371e144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CONSULANS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CONSULANS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2 156 599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688 873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Skogholtstien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930 679 585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CONSULANS AS</a:t>
            </a:r>
          </a:p>
        </p:txBody>
      </p:sp>
    </p:spTree>
  </p:cSld>
  <p:clrMapOvr>
    <a:masterClrMapping xmlns:a="http://schemas.openxmlformats.org/drawingml/2006/main"/>
  </p:clrMapOvr>
</p:sld>
</file>