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18cf5d0ed142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8edbc235854b49"/>
  </p:sldMasterIdLst>
  <p:sldIdLst>
    <p:sldId xmlns:r="http://schemas.openxmlformats.org/officeDocument/2006/relationships" id="256" r:id="R4346a28b0ec34a83"/>
    <p:sldId xmlns:r="http://schemas.openxmlformats.org/officeDocument/2006/relationships" id="257" r:id="Re2a00ed7251b4498"/>
    <p:sldId xmlns:r="http://schemas.openxmlformats.org/officeDocument/2006/relationships" id="258" r:id="Rbbd7306acde44325"/>
    <p:sldId xmlns:r="http://schemas.openxmlformats.org/officeDocument/2006/relationships" id="259" r:id="R3d1a957a47704f31"/>
    <p:sldId xmlns:r="http://schemas.openxmlformats.org/officeDocument/2006/relationships" id="260" r:id="R7493e1dc546f4d9f"/>
    <p:sldId xmlns:r="http://schemas.openxmlformats.org/officeDocument/2006/relationships" id="261" r:id="Re9115fadc2134454"/>
    <p:sldId xmlns:r="http://schemas.openxmlformats.org/officeDocument/2006/relationships" id="262" r:id="R10317cc46ce24a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8edbc235854b49" /><Relationship Type="http://schemas.openxmlformats.org/officeDocument/2006/relationships/slide" Target="/ppt/slides/slide1.xml" Id="R4346a28b0ec34a83" /><Relationship Type="http://schemas.openxmlformats.org/officeDocument/2006/relationships/slide" Target="/ppt/slides/slide2.xml" Id="Re2a00ed7251b4498" /><Relationship Type="http://schemas.openxmlformats.org/officeDocument/2006/relationships/slide" Target="/ppt/slides/slide3.xml" Id="Rbbd7306acde44325" /><Relationship Type="http://schemas.openxmlformats.org/officeDocument/2006/relationships/slide" Target="/ppt/slides/slide4.xml" Id="R3d1a957a47704f31" /><Relationship Type="http://schemas.openxmlformats.org/officeDocument/2006/relationships/slide" Target="/ppt/slides/slide5.xml" Id="R7493e1dc546f4d9f" /><Relationship Type="http://schemas.openxmlformats.org/officeDocument/2006/relationships/slide" Target="/ppt/slides/slide6.xml" Id="Re9115fadc2134454" /><Relationship Type="http://schemas.openxmlformats.org/officeDocument/2006/relationships/slide" Target="/ppt/slides/slide7.xml" Id="R10317cc46ce24a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658ff846cb46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4204321fc4a63" /><Relationship Type="http://schemas.openxmlformats.org/officeDocument/2006/relationships/theme" Target="/ppt/slideMasters/theme/theme1.xml" Id="Rf1fed06d92544b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04204321fc4a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72d96a5d843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2e0aeb4824c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fa7632aeb44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7f8188e5f47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00f9e8c4645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39ea753d846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214d68c6b43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S-DALE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S-DALE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S-DALE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S-DALE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S-DALE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S-DALE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3 255 822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4 656 243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6 235 944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S-DALE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DALE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S-DALE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Osebro brygge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3915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930 678 856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S-DALE AS</a:t>
            </a:r>
          </a:p>
        </p:txBody>
      </p:sp>
    </p:spTree>
  </p:cSld>
  <p:clrMapOvr>
    <a:masterClrMapping xmlns:a="http://schemas.openxmlformats.org/drawingml/2006/main"/>
  </p:clrMapOvr>
</p:sld>
</file>