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7f7f67137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2e0bb4c4b4875"/>
  </p:sldMasterIdLst>
  <p:sldIdLst>
    <p:sldId xmlns:r="http://schemas.openxmlformats.org/officeDocument/2006/relationships" id="256" r:id="Rdbdb8e8bce594658"/>
    <p:sldId xmlns:r="http://schemas.openxmlformats.org/officeDocument/2006/relationships" id="257" r:id="R728d2a12dfae4203"/>
    <p:sldId xmlns:r="http://schemas.openxmlformats.org/officeDocument/2006/relationships" id="258" r:id="R542ea0fca4d64cc6"/>
    <p:sldId xmlns:r="http://schemas.openxmlformats.org/officeDocument/2006/relationships" id="259" r:id="R0c6a084f526a432e"/>
    <p:sldId xmlns:r="http://schemas.openxmlformats.org/officeDocument/2006/relationships" id="260" r:id="R4a2adb40adc2477c"/>
    <p:sldId xmlns:r="http://schemas.openxmlformats.org/officeDocument/2006/relationships" id="261" r:id="R8ea561b125044891"/>
    <p:sldId xmlns:r="http://schemas.openxmlformats.org/officeDocument/2006/relationships" id="262" r:id="R33001eb5620c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2e0bb4c4b4875" /><Relationship Type="http://schemas.openxmlformats.org/officeDocument/2006/relationships/slide" Target="/ppt/slides/slide1.xml" Id="Rdbdb8e8bce594658" /><Relationship Type="http://schemas.openxmlformats.org/officeDocument/2006/relationships/slide" Target="/ppt/slides/slide2.xml" Id="R728d2a12dfae4203" /><Relationship Type="http://schemas.openxmlformats.org/officeDocument/2006/relationships/slide" Target="/ppt/slides/slide3.xml" Id="R542ea0fca4d64cc6" /><Relationship Type="http://schemas.openxmlformats.org/officeDocument/2006/relationships/slide" Target="/ppt/slides/slide4.xml" Id="R0c6a084f526a432e" /><Relationship Type="http://schemas.openxmlformats.org/officeDocument/2006/relationships/slide" Target="/ppt/slides/slide5.xml" Id="R4a2adb40adc2477c" /><Relationship Type="http://schemas.openxmlformats.org/officeDocument/2006/relationships/slide" Target="/ppt/slides/slide6.xml" Id="R8ea561b125044891" /><Relationship Type="http://schemas.openxmlformats.org/officeDocument/2006/relationships/slide" Target="/ppt/slides/slide7.xml" Id="R33001eb5620c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c7018e1dc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8510259a84cc5" /><Relationship Type="http://schemas.openxmlformats.org/officeDocument/2006/relationships/theme" Target="/ppt/slideMasters/theme/theme1.xml" Id="R1752b6099976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8510259a8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318525c32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db97b39554f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0c2374ef2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9b43c1c7e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dda851b7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29888ef22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a6b54298c49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MATIAS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MATIAS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1 989 732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5 983 491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MIDTLIEN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Aspedamveien 585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930 676 942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MATIAS HOLDING AS</a:t>
            </a:r>
          </a:p>
        </p:txBody>
      </p:sp>
    </p:spTree>
  </p:cSld>
  <p:clrMapOvr>
    <a:masterClrMapping xmlns:a="http://schemas.openxmlformats.org/drawingml/2006/main"/>
  </p:clrMapOvr>
</p:sld>
</file>