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892034cfd34a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577ec74bf24875"/>
  </p:sldMasterIdLst>
  <p:sldIdLst>
    <p:sldId xmlns:r="http://schemas.openxmlformats.org/officeDocument/2006/relationships" id="256" r:id="Rbdc1ef44eae84a63"/>
    <p:sldId xmlns:r="http://schemas.openxmlformats.org/officeDocument/2006/relationships" id="257" r:id="R002ef355954b4627"/>
    <p:sldId xmlns:r="http://schemas.openxmlformats.org/officeDocument/2006/relationships" id="258" r:id="Rd63eead341c6461f"/>
    <p:sldId xmlns:r="http://schemas.openxmlformats.org/officeDocument/2006/relationships" id="259" r:id="Rd86c8c69aac8424b"/>
    <p:sldId xmlns:r="http://schemas.openxmlformats.org/officeDocument/2006/relationships" id="260" r:id="R766a1dd8011b42c9"/>
    <p:sldId xmlns:r="http://schemas.openxmlformats.org/officeDocument/2006/relationships" id="261" r:id="Re41d638cc6244307"/>
    <p:sldId xmlns:r="http://schemas.openxmlformats.org/officeDocument/2006/relationships" id="262" r:id="R3e9c0d065a3243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77ec74bf24875" /><Relationship Type="http://schemas.openxmlformats.org/officeDocument/2006/relationships/slide" Target="/ppt/slides/slide1.xml" Id="Rbdc1ef44eae84a63" /><Relationship Type="http://schemas.openxmlformats.org/officeDocument/2006/relationships/slide" Target="/ppt/slides/slide2.xml" Id="R002ef355954b4627" /><Relationship Type="http://schemas.openxmlformats.org/officeDocument/2006/relationships/slide" Target="/ppt/slides/slide3.xml" Id="Rd63eead341c6461f" /><Relationship Type="http://schemas.openxmlformats.org/officeDocument/2006/relationships/slide" Target="/ppt/slides/slide4.xml" Id="Rd86c8c69aac8424b" /><Relationship Type="http://schemas.openxmlformats.org/officeDocument/2006/relationships/slide" Target="/ppt/slides/slide5.xml" Id="R766a1dd8011b42c9" /><Relationship Type="http://schemas.openxmlformats.org/officeDocument/2006/relationships/slide" Target="/ppt/slides/slide6.xml" Id="Re41d638cc6244307" /><Relationship Type="http://schemas.openxmlformats.org/officeDocument/2006/relationships/slide" Target="/ppt/slides/slide7.xml" Id="R3e9c0d065a3243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6bb00c387d44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32c3567af4276" /><Relationship Type="http://schemas.openxmlformats.org/officeDocument/2006/relationships/theme" Target="/ppt/slideMasters/theme/theme1.xml" Id="R9e5edcc8237944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132c3567af42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ea288ea77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b3a7a68cf47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487c47eb64c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fea426d7d41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c7857755444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7555d13e242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93c7ee45a4c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FRITIDSSENTRET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FRITIDSSENTRET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FRITIDSSENTRET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FRITIDSSENTRET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FRITIDSSENTRET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FRITIDSSENTRET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125 256 673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6 150 167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4 349 903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12 926 736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55 545 902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FRITIDSSENTRET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RINNELVA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FRITIDSSENTRET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8665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18 86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post@fritidssentret.no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www.fritidssentret.no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930 675 040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FRITIDSSENTRET AS</a:t>
            </a:r>
          </a:p>
        </p:txBody>
      </p:sp>
    </p:spTree>
  </p:cSld>
  <p:clrMapOvr>
    <a:masterClrMapping xmlns:a="http://schemas.openxmlformats.org/drawingml/2006/main"/>
  </p:clrMapOvr>
</p:sld>
</file>