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1b203699974e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a35441c4cc4640"/>
  </p:sldMasterIdLst>
  <p:sldIdLst>
    <p:sldId xmlns:r="http://schemas.openxmlformats.org/officeDocument/2006/relationships" id="256" r:id="R952b515fe88c4d5f"/>
    <p:sldId xmlns:r="http://schemas.openxmlformats.org/officeDocument/2006/relationships" id="257" r:id="R45b98c7e61ee4057"/>
    <p:sldId xmlns:r="http://schemas.openxmlformats.org/officeDocument/2006/relationships" id="258" r:id="R995d167329504314"/>
    <p:sldId xmlns:r="http://schemas.openxmlformats.org/officeDocument/2006/relationships" id="259" r:id="R2ed54bbcaa034ae0"/>
    <p:sldId xmlns:r="http://schemas.openxmlformats.org/officeDocument/2006/relationships" id="260" r:id="R63b7db521c394a0b"/>
    <p:sldId xmlns:r="http://schemas.openxmlformats.org/officeDocument/2006/relationships" id="261" r:id="R27943e4cfb0c4cc3"/>
    <p:sldId xmlns:r="http://schemas.openxmlformats.org/officeDocument/2006/relationships" id="262" r:id="R07c27f33fcc04f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a35441c4cc4640" /><Relationship Type="http://schemas.openxmlformats.org/officeDocument/2006/relationships/slide" Target="/ppt/slides/slide1.xml" Id="R952b515fe88c4d5f" /><Relationship Type="http://schemas.openxmlformats.org/officeDocument/2006/relationships/slide" Target="/ppt/slides/slide2.xml" Id="R45b98c7e61ee4057" /><Relationship Type="http://schemas.openxmlformats.org/officeDocument/2006/relationships/slide" Target="/ppt/slides/slide3.xml" Id="R995d167329504314" /><Relationship Type="http://schemas.openxmlformats.org/officeDocument/2006/relationships/slide" Target="/ppt/slides/slide4.xml" Id="R2ed54bbcaa034ae0" /><Relationship Type="http://schemas.openxmlformats.org/officeDocument/2006/relationships/slide" Target="/ppt/slides/slide5.xml" Id="R63b7db521c394a0b" /><Relationship Type="http://schemas.openxmlformats.org/officeDocument/2006/relationships/slide" Target="/ppt/slides/slide6.xml" Id="R27943e4cfb0c4cc3" /><Relationship Type="http://schemas.openxmlformats.org/officeDocument/2006/relationships/slide" Target="/ppt/slides/slide7.xml" Id="R07c27f33fcc04f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23b3bde0c643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e402a684804f63" /><Relationship Type="http://schemas.openxmlformats.org/officeDocument/2006/relationships/theme" Target="/ppt/slideMasters/theme/theme1.xml" Id="R2fe904dc720449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e402a684804f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d1c4bedcb40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1f2d78d7240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26830e889c45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435985df34d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a32942aef41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8038121c2435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e78c9a44748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NORDSAND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NORDSAND INVEST AS ble etablert [år] og holder til i Myre.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82 794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RENØ REINHOLDTSEN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Henriettes vei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8430 Myre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930 674 540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NORDSAND INVEST AS</a:t>
            </a:r>
          </a:p>
        </p:txBody>
      </p:sp>
    </p:spTree>
  </p:cSld>
  <p:clrMapOvr>
    <a:masterClrMapping xmlns:a="http://schemas.openxmlformats.org/drawingml/2006/main"/>
  </p:clrMapOvr>
</p:sld>
</file>