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10279e62446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24f1ca5634dd8"/>
  </p:sldMasterIdLst>
  <p:sldIdLst>
    <p:sldId xmlns:r="http://schemas.openxmlformats.org/officeDocument/2006/relationships" id="256" r:id="R08b7a0adf9194cba"/>
    <p:sldId xmlns:r="http://schemas.openxmlformats.org/officeDocument/2006/relationships" id="257" r:id="R194f0222023745bc"/>
    <p:sldId xmlns:r="http://schemas.openxmlformats.org/officeDocument/2006/relationships" id="258" r:id="R3187dffb925844c6"/>
    <p:sldId xmlns:r="http://schemas.openxmlformats.org/officeDocument/2006/relationships" id="259" r:id="R6340b06588854c2c"/>
    <p:sldId xmlns:r="http://schemas.openxmlformats.org/officeDocument/2006/relationships" id="260" r:id="R8d5361cff7414a4d"/>
    <p:sldId xmlns:r="http://schemas.openxmlformats.org/officeDocument/2006/relationships" id="261" r:id="R50447788eeca4a0c"/>
    <p:sldId xmlns:r="http://schemas.openxmlformats.org/officeDocument/2006/relationships" id="262" r:id="R8ce6163d2deb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24f1ca5634dd8" /><Relationship Type="http://schemas.openxmlformats.org/officeDocument/2006/relationships/slide" Target="/ppt/slides/slide1.xml" Id="R08b7a0adf9194cba" /><Relationship Type="http://schemas.openxmlformats.org/officeDocument/2006/relationships/slide" Target="/ppt/slides/slide2.xml" Id="R194f0222023745bc" /><Relationship Type="http://schemas.openxmlformats.org/officeDocument/2006/relationships/slide" Target="/ppt/slides/slide3.xml" Id="R3187dffb925844c6" /><Relationship Type="http://schemas.openxmlformats.org/officeDocument/2006/relationships/slide" Target="/ppt/slides/slide4.xml" Id="R6340b06588854c2c" /><Relationship Type="http://schemas.openxmlformats.org/officeDocument/2006/relationships/slide" Target="/ppt/slides/slide5.xml" Id="R8d5361cff7414a4d" /><Relationship Type="http://schemas.openxmlformats.org/officeDocument/2006/relationships/slide" Target="/ppt/slides/slide6.xml" Id="R50447788eeca4a0c" /><Relationship Type="http://schemas.openxmlformats.org/officeDocument/2006/relationships/slide" Target="/ppt/slides/slide7.xml" Id="R8ce6163d2deb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394100ce747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5d1a723614415" /><Relationship Type="http://schemas.openxmlformats.org/officeDocument/2006/relationships/theme" Target="/ppt/slideMasters/theme/theme1.xml" Id="R8ef4dafec1c344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f5d1a7236144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9f8a211b54b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d832f384246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c11e019f24b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38e6d32c542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c65552d3d4d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06723a4964b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8ee6048d549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465 776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16 278 551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lars@kalaas.no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