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3029b54af44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88aec710f42ab"/>
  </p:sldMasterIdLst>
  <p:sldIdLst>
    <p:sldId xmlns:r="http://schemas.openxmlformats.org/officeDocument/2006/relationships" id="256" r:id="R7402d0ae54014b53"/>
    <p:sldId xmlns:r="http://schemas.openxmlformats.org/officeDocument/2006/relationships" id="257" r:id="R733a6c85eb7e46e3"/>
    <p:sldId xmlns:r="http://schemas.openxmlformats.org/officeDocument/2006/relationships" id="258" r:id="R42cb044289a54160"/>
    <p:sldId xmlns:r="http://schemas.openxmlformats.org/officeDocument/2006/relationships" id="259" r:id="R7dead6cfa0c34495"/>
    <p:sldId xmlns:r="http://schemas.openxmlformats.org/officeDocument/2006/relationships" id="260" r:id="Rb102e0bc9a6d4f73"/>
    <p:sldId xmlns:r="http://schemas.openxmlformats.org/officeDocument/2006/relationships" id="261" r:id="Rc1effe3c84914b55"/>
    <p:sldId xmlns:r="http://schemas.openxmlformats.org/officeDocument/2006/relationships" id="262" r:id="R68a045ad7b26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88aec710f42ab" /><Relationship Type="http://schemas.openxmlformats.org/officeDocument/2006/relationships/slide" Target="/ppt/slides/slide1.xml" Id="R7402d0ae54014b53" /><Relationship Type="http://schemas.openxmlformats.org/officeDocument/2006/relationships/slide" Target="/ppt/slides/slide2.xml" Id="R733a6c85eb7e46e3" /><Relationship Type="http://schemas.openxmlformats.org/officeDocument/2006/relationships/slide" Target="/ppt/slides/slide3.xml" Id="R42cb044289a54160" /><Relationship Type="http://schemas.openxmlformats.org/officeDocument/2006/relationships/slide" Target="/ppt/slides/slide4.xml" Id="R7dead6cfa0c34495" /><Relationship Type="http://schemas.openxmlformats.org/officeDocument/2006/relationships/slide" Target="/ppt/slides/slide5.xml" Id="Rb102e0bc9a6d4f73" /><Relationship Type="http://schemas.openxmlformats.org/officeDocument/2006/relationships/slide" Target="/ppt/slides/slide6.xml" Id="Rc1effe3c84914b55" /><Relationship Type="http://schemas.openxmlformats.org/officeDocument/2006/relationships/slide" Target="/ppt/slides/slide7.xml" Id="R68a045ad7b26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b1a5b8b0142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bd5465c324a4a" /><Relationship Type="http://schemas.openxmlformats.org/officeDocument/2006/relationships/theme" Target="/ppt/slideMasters/theme/theme1.xml" Id="R4fe471862b644e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bd5465c324a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423be7ed8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1922118904a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45fde39cc46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6998efe66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3e3554b54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2eaf74bde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9f7568ab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ØYNEBRÅTEN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ØYNEBRÅTEN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4 369 695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BUØEN ØYNEBRÅTEN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Torstadvegen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930 667 250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ØYNEBRÅTEN HOLDING AS</a:t>
            </a:r>
          </a:p>
        </p:txBody>
      </p:sp>
    </p:spTree>
  </p:cSld>
  <p:clrMapOvr>
    <a:masterClrMapping xmlns:a="http://schemas.openxmlformats.org/drawingml/2006/main"/>
  </p:clrMapOvr>
</p:sld>
</file>