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cb961955a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7abafcc1a49f3"/>
  </p:sldMasterIdLst>
  <p:sldIdLst>
    <p:sldId xmlns:r="http://schemas.openxmlformats.org/officeDocument/2006/relationships" id="256" r:id="Rf62b19be8d484584"/>
    <p:sldId xmlns:r="http://schemas.openxmlformats.org/officeDocument/2006/relationships" id="257" r:id="R3b33c9d9835f47c0"/>
    <p:sldId xmlns:r="http://schemas.openxmlformats.org/officeDocument/2006/relationships" id="258" r:id="Rbc90d843f45d4b7b"/>
    <p:sldId xmlns:r="http://schemas.openxmlformats.org/officeDocument/2006/relationships" id="259" r:id="R0b28a16d95ed4d71"/>
    <p:sldId xmlns:r="http://schemas.openxmlformats.org/officeDocument/2006/relationships" id="260" r:id="Rdbc79365472d4db1"/>
    <p:sldId xmlns:r="http://schemas.openxmlformats.org/officeDocument/2006/relationships" id="261" r:id="R1fd4e4a8a4eb4b30"/>
    <p:sldId xmlns:r="http://schemas.openxmlformats.org/officeDocument/2006/relationships" id="262" r:id="R6118103fadc1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7abafcc1a49f3" /><Relationship Type="http://schemas.openxmlformats.org/officeDocument/2006/relationships/slide" Target="/ppt/slides/slide1.xml" Id="Rf62b19be8d484584" /><Relationship Type="http://schemas.openxmlformats.org/officeDocument/2006/relationships/slide" Target="/ppt/slides/slide2.xml" Id="R3b33c9d9835f47c0" /><Relationship Type="http://schemas.openxmlformats.org/officeDocument/2006/relationships/slide" Target="/ppt/slides/slide3.xml" Id="Rbc90d843f45d4b7b" /><Relationship Type="http://schemas.openxmlformats.org/officeDocument/2006/relationships/slide" Target="/ppt/slides/slide4.xml" Id="R0b28a16d95ed4d71" /><Relationship Type="http://schemas.openxmlformats.org/officeDocument/2006/relationships/slide" Target="/ppt/slides/slide5.xml" Id="Rdbc79365472d4db1" /><Relationship Type="http://schemas.openxmlformats.org/officeDocument/2006/relationships/slide" Target="/ppt/slides/slide6.xml" Id="R1fd4e4a8a4eb4b30" /><Relationship Type="http://schemas.openxmlformats.org/officeDocument/2006/relationships/slide" Target="/ppt/slides/slide7.xml" Id="R6118103fadc1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993aff637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0e953b1d54612" /><Relationship Type="http://schemas.openxmlformats.org/officeDocument/2006/relationships/theme" Target="/ppt/slideMasters/theme/theme1.xml" Id="R3333f34047a7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0e953b1d5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8e5d0d92342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9d492327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f3fe45ad3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6f0a1f8b6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56cf1fbb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da250d4f6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8d85d843441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RN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 PROSJEKT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3 470 831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BRÅHOLMEN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930 666 955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 PROSJEKT AS</a:t>
            </a:r>
          </a:p>
        </p:txBody>
      </p:sp>
    </p:spTree>
  </p:cSld>
  <p:clrMapOvr>
    <a:masterClrMapping xmlns:a="http://schemas.openxmlformats.org/drawingml/2006/main"/>
  </p:clrMapOvr>
</p:sld>
</file>