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f735ea7a9d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835dfca9ec4eee"/>
  </p:sldMasterIdLst>
  <p:sldIdLst>
    <p:sldId xmlns:r="http://schemas.openxmlformats.org/officeDocument/2006/relationships" id="256" r:id="R3cad1da9c8a042a5"/>
    <p:sldId xmlns:r="http://schemas.openxmlformats.org/officeDocument/2006/relationships" id="257" r:id="Radaeea6f742a475a"/>
    <p:sldId xmlns:r="http://schemas.openxmlformats.org/officeDocument/2006/relationships" id="258" r:id="Rfabac8ec5dfe40a0"/>
    <p:sldId xmlns:r="http://schemas.openxmlformats.org/officeDocument/2006/relationships" id="259" r:id="R5409c753f79245fb"/>
    <p:sldId xmlns:r="http://schemas.openxmlformats.org/officeDocument/2006/relationships" id="260" r:id="Rf8eccbfcea0a4816"/>
    <p:sldId xmlns:r="http://schemas.openxmlformats.org/officeDocument/2006/relationships" id="261" r:id="R2b8f5ee21d214c4f"/>
    <p:sldId xmlns:r="http://schemas.openxmlformats.org/officeDocument/2006/relationships" id="262" r:id="Rf533ccdf121e40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35dfca9ec4eee" /><Relationship Type="http://schemas.openxmlformats.org/officeDocument/2006/relationships/slide" Target="/ppt/slides/slide1.xml" Id="R3cad1da9c8a042a5" /><Relationship Type="http://schemas.openxmlformats.org/officeDocument/2006/relationships/slide" Target="/ppt/slides/slide2.xml" Id="Radaeea6f742a475a" /><Relationship Type="http://schemas.openxmlformats.org/officeDocument/2006/relationships/slide" Target="/ppt/slides/slide3.xml" Id="Rfabac8ec5dfe40a0" /><Relationship Type="http://schemas.openxmlformats.org/officeDocument/2006/relationships/slide" Target="/ppt/slides/slide4.xml" Id="R5409c753f79245fb" /><Relationship Type="http://schemas.openxmlformats.org/officeDocument/2006/relationships/slide" Target="/ppt/slides/slide5.xml" Id="Rf8eccbfcea0a4816" /><Relationship Type="http://schemas.openxmlformats.org/officeDocument/2006/relationships/slide" Target="/ppt/slides/slide6.xml" Id="R2b8f5ee21d214c4f" /><Relationship Type="http://schemas.openxmlformats.org/officeDocument/2006/relationships/slide" Target="/ppt/slides/slide7.xml" Id="Rf533ccdf121e40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e5d5b2e5143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1f9e6d8bd4fa6" /><Relationship Type="http://schemas.openxmlformats.org/officeDocument/2006/relationships/theme" Target="/ppt/slideMasters/theme/theme1.xml" Id="Ree9df76c15b14a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1f9e6d8bd4f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948bda9c642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251b8366f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21c3f34084c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aaa0ac738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336cc47f0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48a2c980242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7e77ec6648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NORHEIMS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NORHEIMS EIENDOM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1 536 122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−339 281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620 678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21 427 703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NORHEIMS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Nedmarken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930 665 916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NORHEIMS EIENDOM AS</a:t>
            </a:r>
          </a:p>
        </p:txBody>
      </p:sp>
    </p:spTree>
  </p:cSld>
  <p:clrMapOvr>
    <a:masterClrMapping xmlns:a="http://schemas.openxmlformats.org/drawingml/2006/main"/>
  </p:clrMapOvr>
</p:sld>
</file>