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b2710070944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6c1cd02ea4684"/>
  </p:sldMasterIdLst>
  <p:sldIdLst>
    <p:sldId xmlns:r="http://schemas.openxmlformats.org/officeDocument/2006/relationships" id="256" r:id="R850482baea004890"/>
    <p:sldId xmlns:r="http://schemas.openxmlformats.org/officeDocument/2006/relationships" id="257" r:id="R66f07831353b462e"/>
    <p:sldId xmlns:r="http://schemas.openxmlformats.org/officeDocument/2006/relationships" id="258" r:id="R525163e46ef14e1e"/>
    <p:sldId xmlns:r="http://schemas.openxmlformats.org/officeDocument/2006/relationships" id="259" r:id="R4295981d00364177"/>
    <p:sldId xmlns:r="http://schemas.openxmlformats.org/officeDocument/2006/relationships" id="260" r:id="R520067bf0c0245f7"/>
    <p:sldId xmlns:r="http://schemas.openxmlformats.org/officeDocument/2006/relationships" id="261" r:id="R6e7f354105fc4013"/>
    <p:sldId xmlns:r="http://schemas.openxmlformats.org/officeDocument/2006/relationships" id="262" r:id="R59bd7ef4e366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6c1cd02ea4684" /><Relationship Type="http://schemas.openxmlformats.org/officeDocument/2006/relationships/slide" Target="/ppt/slides/slide1.xml" Id="R850482baea004890" /><Relationship Type="http://schemas.openxmlformats.org/officeDocument/2006/relationships/slide" Target="/ppt/slides/slide2.xml" Id="R66f07831353b462e" /><Relationship Type="http://schemas.openxmlformats.org/officeDocument/2006/relationships/slide" Target="/ppt/slides/slide3.xml" Id="R525163e46ef14e1e" /><Relationship Type="http://schemas.openxmlformats.org/officeDocument/2006/relationships/slide" Target="/ppt/slides/slide4.xml" Id="R4295981d00364177" /><Relationship Type="http://schemas.openxmlformats.org/officeDocument/2006/relationships/slide" Target="/ppt/slides/slide5.xml" Id="R520067bf0c0245f7" /><Relationship Type="http://schemas.openxmlformats.org/officeDocument/2006/relationships/slide" Target="/ppt/slides/slide6.xml" Id="R6e7f354105fc4013" /><Relationship Type="http://schemas.openxmlformats.org/officeDocument/2006/relationships/slide" Target="/ppt/slides/slide7.xml" Id="R59bd7ef4e366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e47c286f24a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a08255a614146" /><Relationship Type="http://schemas.openxmlformats.org/officeDocument/2006/relationships/theme" Target="/ppt/slideMasters/theme/theme1.xml" Id="Rf62e0fd62b05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a08255a6141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2ba97490b4f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c948afb2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d68ec190045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876ca1f5144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a80f304d5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78db8ae58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49e951e4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WELLE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GRUPPEN AS ble etablert [år] og holder til i Øyer.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13 438 091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2 380 959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−10 625 365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97 972 727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215 905 062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Hundervegen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05 62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www.wellegruppen.no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930 658 413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WELLE GRUPPEN AS</a:t>
            </a:r>
          </a:p>
        </p:txBody>
      </p:sp>
    </p:spTree>
  </p:cSld>
  <p:clrMapOvr>
    <a:masterClrMapping xmlns:a="http://schemas.openxmlformats.org/drawingml/2006/main"/>
  </p:clrMapOvr>
</p:sld>
</file>