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167c472c0344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60df593db4402"/>
  </p:sldMasterIdLst>
  <p:sldIdLst>
    <p:sldId xmlns:r="http://schemas.openxmlformats.org/officeDocument/2006/relationships" id="256" r:id="R2e1edd46fb614b7d"/>
    <p:sldId xmlns:r="http://schemas.openxmlformats.org/officeDocument/2006/relationships" id="257" r:id="R0f3e3101d8d2464a"/>
    <p:sldId xmlns:r="http://schemas.openxmlformats.org/officeDocument/2006/relationships" id="258" r:id="Rd9cae66c1e364f4a"/>
    <p:sldId xmlns:r="http://schemas.openxmlformats.org/officeDocument/2006/relationships" id="259" r:id="Rc1a7ae7f3b334962"/>
    <p:sldId xmlns:r="http://schemas.openxmlformats.org/officeDocument/2006/relationships" id="260" r:id="Rf1dbf6837eb14e46"/>
    <p:sldId xmlns:r="http://schemas.openxmlformats.org/officeDocument/2006/relationships" id="261" r:id="R2cc3651ab3474258"/>
    <p:sldId xmlns:r="http://schemas.openxmlformats.org/officeDocument/2006/relationships" id="262" r:id="R6a62275c02ad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60df593db4402" /><Relationship Type="http://schemas.openxmlformats.org/officeDocument/2006/relationships/slide" Target="/ppt/slides/slide1.xml" Id="R2e1edd46fb614b7d" /><Relationship Type="http://schemas.openxmlformats.org/officeDocument/2006/relationships/slide" Target="/ppt/slides/slide2.xml" Id="R0f3e3101d8d2464a" /><Relationship Type="http://schemas.openxmlformats.org/officeDocument/2006/relationships/slide" Target="/ppt/slides/slide3.xml" Id="Rd9cae66c1e364f4a" /><Relationship Type="http://schemas.openxmlformats.org/officeDocument/2006/relationships/slide" Target="/ppt/slides/slide4.xml" Id="Rc1a7ae7f3b334962" /><Relationship Type="http://schemas.openxmlformats.org/officeDocument/2006/relationships/slide" Target="/ppt/slides/slide5.xml" Id="Rf1dbf6837eb14e46" /><Relationship Type="http://schemas.openxmlformats.org/officeDocument/2006/relationships/slide" Target="/ppt/slides/slide6.xml" Id="R2cc3651ab3474258" /><Relationship Type="http://schemas.openxmlformats.org/officeDocument/2006/relationships/slide" Target="/ppt/slides/slide7.xml" Id="R6a62275c02ad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44719d50d4e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c8cb1890d4ee9" /><Relationship Type="http://schemas.openxmlformats.org/officeDocument/2006/relationships/theme" Target="/ppt/slideMasters/theme/theme1.xml" Id="R9d0fa916822e40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0c8cb1890d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bbbb89ca54a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13215f1da43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92075f3a240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f59b8eb5c4f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d84f7394e4c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6d88c6bfc4a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64fd139ab42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PEER GROUP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158 745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123 772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DYPEDAL OLIVER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JANSSON MARIA ØVERLI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RØDAHL TINA RENEE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930 657 352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GROUP AS</a:t>
            </a:r>
          </a:p>
        </p:txBody>
      </p:sp>
    </p:spTree>
  </p:cSld>
  <p:clrMapOvr>
    <a:masterClrMapping xmlns:a="http://schemas.openxmlformats.org/drawingml/2006/main"/>
  </p:clrMapOvr>
</p:sld>
</file>