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c65916365b44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2a9f8a72894b15"/>
  </p:sldMasterIdLst>
  <p:sldIdLst>
    <p:sldId xmlns:r="http://schemas.openxmlformats.org/officeDocument/2006/relationships" id="256" r:id="Rd6bbf6c51788490b"/>
    <p:sldId xmlns:r="http://schemas.openxmlformats.org/officeDocument/2006/relationships" id="257" r:id="R97031ae35edf43a3"/>
    <p:sldId xmlns:r="http://schemas.openxmlformats.org/officeDocument/2006/relationships" id="258" r:id="R1300899ee06d452d"/>
    <p:sldId xmlns:r="http://schemas.openxmlformats.org/officeDocument/2006/relationships" id="259" r:id="R030952a8661d49b8"/>
    <p:sldId xmlns:r="http://schemas.openxmlformats.org/officeDocument/2006/relationships" id="260" r:id="R9f98e846de8c417e"/>
    <p:sldId xmlns:r="http://schemas.openxmlformats.org/officeDocument/2006/relationships" id="261" r:id="Red4b087bc32e44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2a9f8a72894b15" /><Relationship Type="http://schemas.openxmlformats.org/officeDocument/2006/relationships/slide" Target="/ppt/slides/slide1.xml" Id="Rd6bbf6c51788490b" /><Relationship Type="http://schemas.openxmlformats.org/officeDocument/2006/relationships/slide" Target="/ppt/slides/slide2.xml" Id="R97031ae35edf43a3" /><Relationship Type="http://schemas.openxmlformats.org/officeDocument/2006/relationships/slide" Target="/ppt/slides/slide3.xml" Id="R1300899ee06d452d" /><Relationship Type="http://schemas.openxmlformats.org/officeDocument/2006/relationships/slide" Target="/ppt/slides/slide4.xml" Id="R030952a8661d49b8" /><Relationship Type="http://schemas.openxmlformats.org/officeDocument/2006/relationships/slide" Target="/ppt/slides/slide5.xml" Id="R9f98e846de8c417e" /><Relationship Type="http://schemas.openxmlformats.org/officeDocument/2006/relationships/slide" Target="/ppt/slides/slide6.xml" Id="Red4b087bc32e44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84ba3f669c4a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7b7a2d2e34623" /><Relationship Type="http://schemas.openxmlformats.org/officeDocument/2006/relationships/theme" Target="/ppt/slideMasters/theme/theme1.xml" Id="R2bff6f004d7c49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c7b7a2d2e346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74af4622b4a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caad914c446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873958d4e4e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61eaab3254e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e65c7db994c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b3ea82bda47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BACKE SØR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BACKE SØR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BACKE ENTREPRENØR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Kjøita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930 656 526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BACKE SØR AS</a:t>
            </a:r>
          </a:p>
        </p:txBody>
      </p:sp>
    </p:spTree>
  </p:cSld>
  <p:clrMapOvr>
    <a:masterClrMapping xmlns:a="http://schemas.openxmlformats.org/drawingml/2006/main"/>
  </p:clrMapOvr>
</p:sld>
</file>