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3c6985c8c34a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3f5ba9fe4b4735"/>
  </p:sldMasterIdLst>
  <p:sldIdLst>
    <p:sldId xmlns:r="http://schemas.openxmlformats.org/officeDocument/2006/relationships" id="256" r:id="Ra8ef6ca2e7344b54"/>
    <p:sldId xmlns:r="http://schemas.openxmlformats.org/officeDocument/2006/relationships" id="257" r:id="Rc929a1ac442644dc"/>
    <p:sldId xmlns:r="http://schemas.openxmlformats.org/officeDocument/2006/relationships" id="258" r:id="R382627d931374b8e"/>
    <p:sldId xmlns:r="http://schemas.openxmlformats.org/officeDocument/2006/relationships" id="259" r:id="Rdeba1e98122647b0"/>
    <p:sldId xmlns:r="http://schemas.openxmlformats.org/officeDocument/2006/relationships" id="260" r:id="Rb34350dcbede4907"/>
    <p:sldId xmlns:r="http://schemas.openxmlformats.org/officeDocument/2006/relationships" id="261" r:id="R6fc899d6ab42420b"/>
    <p:sldId xmlns:r="http://schemas.openxmlformats.org/officeDocument/2006/relationships" id="262" r:id="Rbfbef3719cae47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3f5ba9fe4b4735" /><Relationship Type="http://schemas.openxmlformats.org/officeDocument/2006/relationships/slide" Target="/ppt/slides/slide1.xml" Id="Ra8ef6ca2e7344b54" /><Relationship Type="http://schemas.openxmlformats.org/officeDocument/2006/relationships/slide" Target="/ppt/slides/slide2.xml" Id="Rc929a1ac442644dc" /><Relationship Type="http://schemas.openxmlformats.org/officeDocument/2006/relationships/slide" Target="/ppt/slides/slide3.xml" Id="R382627d931374b8e" /><Relationship Type="http://schemas.openxmlformats.org/officeDocument/2006/relationships/slide" Target="/ppt/slides/slide4.xml" Id="Rdeba1e98122647b0" /><Relationship Type="http://schemas.openxmlformats.org/officeDocument/2006/relationships/slide" Target="/ppt/slides/slide5.xml" Id="Rb34350dcbede4907" /><Relationship Type="http://schemas.openxmlformats.org/officeDocument/2006/relationships/slide" Target="/ppt/slides/slide6.xml" Id="R6fc899d6ab42420b" /><Relationship Type="http://schemas.openxmlformats.org/officeDocument/2006/relationships/slide" Target="/ppt/slides/slide7.xml" Id="Rbfbef3719cae47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92482377a46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9d2dba452425a" /><Relationship Type="http://schemas.openxmlformats.org/officeDocument/2006/relationships/theme" Target="/ppt/slideMasters/theme/theme1.xml" Id="Rfc9bae04ec3247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39d2dba45242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4a2e3698c4a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f62a6b7bf45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b07a970ec40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76eae7a5b45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94d81c95b49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e0b5b9c8943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00c3ba4e347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RAILLKATTLIA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RAILLKATTLIA HOLDING AS ble etablert [år] og holder til i Øydegard.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262 520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SPONÅS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Einsetåsen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6670 Øydegard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930 649 538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