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8d958e457e4c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228d001abd4b55"/>
  </p:sldMasterIdLst>
  <p:sldIdLst>
    <p:sldId xmlns:r="http://schemas.openxmlformats.org/officeDocument/2006/relationships" id="256" r:id="R3d5b1b82652647c5"/>
    <p:sldId xmlns:r="http://schemas.openxmlformats.org/officeDocument/2006/relationships" id="257" r:id="Rfe6aea890b594ebf"/>
    <p:sldId xmlns:r="http://schemas.openxmlformats.org/officeDocument/2006/relationships" id="258" r:id="Rbd46682c22d044f3"/>
    <p:sldId xmlns:r="http://schemas.openxmlformats.org/officeDocument/2006/relationships" id="259" r:id="R7d31a1d2042b4164"/>
    <p:sldId xmlns:r="http://schemas.openxmlformats.org/officeDocument/2006/relationships" id="260" r:id="R74f9c8642ed74f88"/>
    <p:sldId xmlns:r="http://schemas.openxmlformats.org/officeDocument/2006/relationships" id="261" r:id="R27cd2ca6819949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228d001abd4b55" /><Relationship Type="http://schemas.openxmlformats.org/officeDocument/2006/relationships/slide" Target="/ppt/slides/slide1.xml" Id="R3d5b1b82652647c5" /><Relationship Type="http://schemas.openxmlformats.org/officeDocument/2006/relationships/slide" Target="/ppt/slides/slide2.xml" Id="Rfe6aea890b594ebf" /><Relationship Type="http://schemas.openxmlformats.org/officeDocument/2006/relationships/slide" Target="/ppt/slides/slide3.xml" Id="Rbd46682c22d044f3" /><Relationship Type="http://schemas.openxmlformats.org/officeDocument/2006/relationships/slide" Target="/ppt/slides/slide4.xml" Id="R7d31a1d2042b4164" /><Relationship Type="http://schemas.openxmlformats.org/officeDocument/2006/relationships/slide" Target="/ppt/slides/slide5.xml" Id="R74f9c8642ed74f88" /><Relationship Type="http://schemas.openxmlformats.org/officeDocument/2006/relationships/slide" Target="/ppt/slides/slide6.xml" Id="R27cd2ca6819949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b00eeb386a41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f87a2b8aa24132" /><Relationship Type="http://schemas.openxmlformats.org/officeDocument/2006/relationships/theme" Target="/ppt/slideMasters/theme/theme1.xml" Id="Rf74c61dff77a40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f87a2b8aa241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f4e12d205c41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e043c5d58f4b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00e267f5045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f014c0e54844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321a4c367849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8ad644ac8a48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5 273 959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2 783 969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2 041 247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6 267 954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11 106 644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930 648 280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GAMA AS</a:t>
            </a:r>
          </a:p>
        </p:txBody>
      </p:sp>
    </p:spTree>
  </p:cSld>
  <p:clrMapOvr>
    <a:masterClrMapping xmlns:a="http://schemas.openxmlformats.org/drawingml/2006/main"/>
  </p:clrMapOvr>
</p:sld>
</file>