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c047b0bbb843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51d067a97f47d3"/>
  </p:sldMasterIdLst>
  <p:sldIdLst>
    <p:sldId xmlns:r="http://schemas.openxmlformats.org/officeDocument/2006/relationships" id="256" r:id="R12e0b72cfa3f45ea"/>
    <p:sldId xmlns:r="http://schemas.openxmlformats.org/officeDocument/2006/relationships" id="257" r:id="Rfb82a2b7b7484c26"/>
    <p:sldId xmlns:r="http://schemas.openxmlformats.org/officeDocument/2006/relationships" id="258" r:id="Rb4873fe430304755"/>
    <p:sldId xmlns:r="http://schemas.openxmlformats.org/officeDocument/2006/relationships" id="259" r:id="R8a3228672c27454e"/>
    <p:sldId xmlns:r="http://schemas.openxmlformats.org/officeDocument/2006/relationships" id="260" r:id="R4024dd0250144de3"/>
    <p:sldId xmlns:r="http://schemas.openxmlformats.org/officeDocument/2006/relationships" id="261" r:id="Ra8aa4d98aa1d45c2"/>
    <p:sldId xmlns:r="http://schemas.openxmlformats.org/officeDocument/2006/relationships" id="262" r:id="R7388a24afe5d45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1d067a97f47d3" /><Relationship Type="http://schemas.openxmlformats.org/officeDocument/2006/relationships/slide" Target="/ppt/slides/slide1.xml" Id="R12e0b72cfa3f45ea" /><Relationship Type="http://schemas.openxmlformats.org/officeDocument/2006/relationships/slide" Target="/ppt/slides/slide2.xml" Id="Rfb82a2b7b7484c26" /><Relationship Type="http://schemas.openxmlformats.org/officeDocument/2006/relationships/slide" Target="/ppt/slides/slide3.xml" Id="Rb4873fe430304755" /><Relationship Type="http://schemas.openxmlformats.org/officeDocument/2006/relationships/slide" Target="/ppt/slides/slide4.xml" Id="R8a3228672c27454e" /><Relationship Type="http://schemas.openxmlformats.org/officeDocument/2006/relationships/slide" Target="/ppt/slides/slide5.xml" Id="R4024dd0250144de3" /><Relationship Type="http://schemas.openxmlformats.org/officeDocument/2006/relationships/slide" Target="/ppt/slides/slide6.xml" Id="Ra8aa4d98aa1d45c2" /><Relationship Type="http://schemas.openxmlformats.org/officeDocument/2006/relationships/slide" Target="/ppt/slides/slide7.xml" Id="R7388a24afe5d45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5102982964b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21dc96ca84943" /><Relationship Type="http://schemas.openxmlformats.org/officeDocument/2006/relationships/theme" Target="/ppt/slideMasters/theme/theme1.xml" Id="Ra33f80f33b5e44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921dc96ca849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4e706154748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5d88427154e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e05d1adba40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0c7ef7d8744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eeb884af843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f776dc52b49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ad0e614f548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JTM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JTM BYGG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5 656 088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244 211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144 802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585 607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2 717 933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SH-S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Th. Sommerschields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930 641 383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BYGG AS</a:t>
            </a:r>
          </a:p>
        </p:txBody>
      </p:sp>
    </p:spTree>
  </p:cSld>
  <p:clrMapOvr>
    <a:masterClrMapping xmlns:a="http://schemas.openxmlformats.org/drawingml/2006/main"/>
  </p:clrMapOvr>
</p:sld>
</file>