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1c2a9d0c8b4e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735a04c6504da8"/>
  </p:sldMasterIdLst>
  <p:sldIdLst>
    <p:sldId xmlns:r="http://schemas.openxmlformats.org/officeDocument/2006/relationships" id="256" r:id="Rf36ea7d60de64cd6"/>
    <p:sldId xmlns:r="http://schemas.openxmlformats.org/officeDocument/2006/relationships" id="257" r:id="R84a26881e0d641ff"/>
    <p:sldId xmlns:r="http://schemas.openxmlformats.org/officeDocument/2006/relationships" id="258" r:id="R13543a155b7245f0"/>
    <p:sldId xmlns:r="http://schemas.openxmlformats.org/officeDocument/2006/relationships" id="259" r:id="R5dd192ba385847b7"/>
    <p:sldId xmlns:r="http://schemas.openxmlformats.org/officeDocument/2006/relationships" id="260" r:id="R27d81ccbbf7d41cf"/>
    <p:sldId xmlns:r="http://schemas.openxmlformats.org/officeDocument/2006/relationships" id="261" r:id="Rcd646b64d8074515"/>
    <p:sldId xmlns:r="http://schemas.openxmlformats.org/officeDocument/2006/relationships" id="262" r:id="R4b8e26156de447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735a04c6504da8" /><Relationship Type="http://schemas.openxmlformats.org/officeDocument/2006/relationships/slide" Target="/ppt/slides/slide1.xml" Id="Rf36ea7d60de64cd6" /><Relationship Type="http://schemas.openxmlformats.org/officeDocument/2006/relationships/slide" Target="/ppt/slides/slide2.xml" Id="R84a26881e0d641ff" /><Relationship Type="http://schemas.openxmlformats.org/officeDocument/2006/relationships/slide" Target="/ppt/slides/slide3.xml" Id="R13543a155b7245f0" /><Relationship Type="http://schemas.openxmlformats.org/officeDocument/2006/relationships/slide" Target="/ppt/slides/slide4.xml" Id="R5dd192ba385847b7" /><Relationship Type="http://schemas.openxmlformats.org/officeDocument/2006/relationships/slide" Target="/ppt/slides/slide5.xml" Id="R27d81ccbbf7d41cf" /><Relationship Type="http://schemas.openxmlformats.org/officeDocument/2006/relationships/slide" Target="/ppt/slides/slide6.xml" Id="Rcd646b64d8074515" /><Relationship Type="http://schemas.openxmlformats.org/officeDocument/2006/relationships/slide" Target="/ppt/slides/slide7.xml" Id="R4b8e26156de447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141b7056f54d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751ad059f407f" /><Relationship Type="http://schemas.openxmlformats.org/officeDocument/2006/relationships/theme" Target="/ppt/slideMasters/theme/theme1.xml" Id="R780847fbc63a4c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c751ad059f40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b1998338842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25e6c237f4c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36b5bd65e49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aba6f1e424b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a14ad667f41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0ca353f2d4c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19c92484041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TRONSULENT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TRONSULENT AS ble etablert [år] og holder til i Rykkinn.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2 823 539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769 956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611 044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210 910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1 270 426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AVBLÅST FOR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TRONSULENT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Trond Djønne, Bjørnebærstien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1348 Rykkinn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930 639 591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TRONSULENT AS</a:t>
            </a:r>
          </a:p>
        </p:txBody>
      </p:sp>
    </p:spTree>
  </p:cSld>
  <p:clrMapOvr>
    <a:masterClrMapping xmlns:a="http://schemas.openxmlformats.org/drawingml/2006/main"/>
  </p:clrMapOvr>
</p:sld>
</file>