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0843cd970c4a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6895b17df7469b"/>
  </p:sldMasterIdLst>
  <p:sldIdLst>
    <p:sldId xmlns:r="http://schemas.openxmlformats.org/officeDocument/2006/relationships" id="256" r:id="Ra1828d0a401745f9"/>
    <p:sldId xmlns:r="http://schemas.openxmlformats.org/officeDocument/2006/relationships" id="257" r:id="R3bb937db1cc1436e"/>
    <p:sldId xmlns:r="http://schemas.openxmlformats.org/officeDocument/2006/relationships" id="258" r:id="R57601e0ee55c41c8"/>
    <p:sldId xmlns:r="http://schemas.openxmlformats.org/officeDocument/2006/relationships" id="259" r:id="Rf796a18ab2094dff"/>
    <p:sldId xmlns:r="http://schemas.openxmlformats.org/officeDocument/2006/relationships" id="260" r:id="Rca6b207c633749ea"/>
    <p:sldId xmlns:r="http://schemas.openxmlformats.org/officeDocument/2006/relationships" id="261" r:id="Rfab1e300c30446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6895b17df7469b" /><Relationship Type="http://schemas.openxmlformats.org/officeDocument/2006/relationships/slide" Target="/ppt/slides/slide1.xml" Id="Ra1828d0a401745f9" /><Relationship Type="http://schemas.openxmlformats.org/officeDocument/2006/relationships/slide" Target="/ppt/slides/slide2.xml" Id="R3bb937db1cc1436e" /><Relationship Type="http://schemas.openxmlformats.org/officeDocument/2006/relationships/slide" Target="/ppt/slides/slide3.xml" Id="R57601e0ee55c41c8" /><Relationship Type="http://schemas.openxmlformats.org/officeDocument/2006/relationships/slide" Target="/ppt/slides/slide4.xml" Id="Rf796a18ab2094dff" /><Relationship Type="http://schemas.openxmlformats.org/officeDocument/2006/relationships/slide" Target="/ppt/slides/slide5.xml" Id="Rca6b207c633749ea" /><Relationship Type="http://schemas.openxmlformats.org/officeDocument/2006/relationships/slide" Target="/ppt/slides/slide6.xml" Id="Rfab1e300c30446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72dc0ce9ff41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66fceb40648fd" /><Relationship Type="http://schemas.openxmlformats.org/officeDocument/2006/relationships/theme" Target="/ppt/slideMasters/theme/theme1.xml" Id="R3980e7c35cfa43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366fceb40648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5432bca544c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9c6f678bc4f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28797736546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222e5d8ae4d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d7984e44845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c2bbe531841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FREDIN KEN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930 639 508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FREDIN AS</a:t>
            </a:r>
          </a:p>
        </p:txBody>
      </p:sp>
    </p:spTree>
  </p:cSld>
  <p:clrMapOvr>
    <a:masterClrMapping xmlns:a="http://schemas.openxmlformats.org/drawingml/2006/main"/>
  </p:clrMapOvr>
</p:sld>
</file>