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2d3d88cd4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3aa2ec82243c5"/>
  </p:sldMasterIdLst>
  <p:sldIdLst>
    <p:sldId xmlns:r="http://schemas.openxmlformats.org/officeDocument/2006/relationships" id="256" r:id="Rceab3e3a84cf4534"/>
    <p:sldId xmlns:r="http://schemas.openxmlformats.org/officeDocument/2006/relationships" id="257" r:id="R1131a3d75701479a"/>
    <p:sldId xmlns:r="http://schemas.openxmlformats.org/officeDocument/2006/relationships" id="258" r:id="Re7f12acb194a4589"/>
    <p:sldId xmlns:r="http://schemas.openxmlformats.org/officeDocument/2006/relationships" id="259" r:id="R922c0b6dc37e4b6e"/>
    <p:sldId xmlns:r="http://schemas.openxmlformats.org/officeDocument/2006/relationships" id="260" r:id="Ra6f159f9cd934f84"/>
    <p:sldId xmlns:r="http://schemas.openxmlformats.org/officeDocument/2006/relationships" id="261" r:id="Rfc3976e36b374ae7"/>
    <p:sldId xmlns:r="http://schemas.openxmlformats.org/officeDocument/2006/relationships" id="262" r:id="R539d6f43891e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3aa2ec82243c5" /><Relationship Type="http://schemas.openxmlformats.org/officeDocument/2006/relationships/slide" Target="/ppt/slides/slide1.xml" Id="Rceab3e3a84cf4534" /><Relationship Type="http://schemas.openxmlformats.org/officeDocument/2006/relationships/slide" Target="/ppt/slides/slide2.xml" Id="R1131a3d75701479a" /><Relationship Type="http://schemas.openxmlformats.org/officeDocument/2006/relationships/slide" Target="/ppt/slides/slide3.xml" Id="Re7f12acb194a4589" /><Relationship Type="http://schemas.openxmlformats.org/officeDocument/2006/relationships/slide" Target="/ppt/slides/slide4.xml" Id="R922c0b6dc37e4b6e" /><Relationship Type="http://schemas.openxmlformats.org/officeDocument/2006/relationships/slide" Target="/ppt/slides/slide5.xml" Id="Ra6f159f9cd934f84" /><Relationship Type="http://schemas.openxmlformats.org/officeDocument/2006/relationships/slide" Target="/ppt/slides/slide6.xml" Id="Rfc3976e36b374ae7" /><Relationship Type="http://schemas.openxmlformats.org/officeDocument/2006/relationships/slide" Target="/ppt/slides/slide7.xml" Id="R539d6f43891e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c15aeff78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6e32f69340bb" /><Relationship Type="http://schemas.openxmlformats.org/officeDocument/2006/relationships/theme" Target="/ppt/slideMasters/theme/theme1.xml" Id="R9b0d95ed0b47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66e32f693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ead927f5f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e03983a3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025093545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751a12358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8937239a842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f7652ed96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ddba316b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