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a5f8119f3a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1db6441504686"/>
  </p:sldMasterIdLst>
  <p:sldIdLst>
    <p:sldId xmlns:r="http://schemas.openxmlformats.org/officeDocument/2006/relationships" id="256" r:id="R45be9a885bfa4f4e"/>
    <p:sldId xmlns:r="http://schemas.openxmlformats.org/officeDocument/2006/relationships" id="257" r:id="R3ad042a6734c4b3c"/>
    <p:sldId xmlns:r="http://schemas.openxmlformats.org/officeDocument/2006/relationships" id="258" r:id="R433c8dcbb3304d94"/>
    <p:sldId xmlns:r="http://schemas.openxmlformats.org/officeDocument/2006/relationships" id="259" r:id="R552d44566b414f74"/>
    <p:sldId xmlns:r="http://schemas.openxmlformats.org/officeDocument/2006/relationships" id="260" r:id="Rfa9f341838114280"/>
    <p:sldId xmlns:r="http://schemas.openxmlformats.org/officeDocument/2006/relationships" id="261" r:id="R3f9fe71148154b71"/>
    <p:sldId xmlns:r="http://schemas.openxmlformats.org/officeDocument/2006/relationships" id="262" r:id="Rab38bc02e67d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1db6441504686" /><Relationship Type="http://schemas.openxmlformats.org/officeDocument/2006/relationships/slide" Target="/ppt/slides/slide1.xml" Id="R45be9a885bfa4f4e" /><Relationship Type="http://schemas.openxmlformats.org/officeDocument/2006/relationships/slide" Target="/ppt/slides/slide2.xml" Id="R3ad042a6734c4b3c" /><Relationship Type="http://schemas.openxmlformats.org/officeDocument/2006/relationships/slide" Target="/ppt/slides/slide3.xml" Id="R433c8dcbb3304d94" /><Relationship Type="http://schemas.openxmlformats.org/officeDocument/2006/relationships/slide" Target="/ppt/slides/slide4.xml" Id="R552d44566b414f74" /><Relationship Type="http://schemas.openxmlformats.org/officeDocument/2006/relationships/slide" Target="/ppt/slides/slide5.xml" Id="Rfa9f341838114280" /><Relationship Type="http://schemas.openxmlformats.org/officeDocument/2006/relationships/slide" Target="/ppt/slides/slide6.xml" Id="R3f9fe71148154b71" /><Relationship Type="http://schemas.openxmlformats.org/officeDocument/2006/relationships/slide" Target="/ppt/slides/slide7.xml" Id="Rab38bc02e67d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dcbbf66b7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ce0ab167c4812" /><Relationship Type="http://schemas.openxmlformats.org/officeDocument/2006/relationships/theme" Target="/ppt/slideMasters/theme/theme1.xml" Id="Re6b4f24a7e7b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ce0ab167c48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cb20de19e43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6cb110ea4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b449be950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73f5d94964c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b67a097fb47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9ff4fa5bf4f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96f5a40f4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ATTINVEST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306 234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LAMBRECHTS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LARCH STREET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Kryssveien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930 624 977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ATTINVEST AS</a:t>
            </a:r>
          </a:p>
        </p:txBody>
      </p:sp>
    </p:spTree>
  </p:cSld>
  <p:clrMapOvr>
    <a:masterClrMapping xmlns:a="http://schemas.openxmlformats.org/drawingml/2006/main"/>
  </p:clrMapOvr>
</p:sld>
</file>