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7e94b3fb79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1cfa7ddd0a4092"/>
  </p:sldMasterIdLst>
  <p:sldIdLst>
    <p:sldId xmlns:r="http://schemas.openxmlformats.org/officeDocument/2006/relationships" id="256" r:id="R0efe418ff1bf4005"/>
    <p:sldId xmlns:r="http://schemas.openxmlformats.org/officeDocument/2006/relationships" id="257" r:id="Rc7c15b2a08da4b0a"/>
    <p:sldId xmlns:r="http://schemas.openxmlformats.org/officeDocument/2006/relationships" id="258" r:id="R9aec3dc5e57b4676"/>
    <p:sldId xmlns:r="http://schemas.openxmlformats.org/officeDocument/2006/relationships" id="259" r:id="Rd8ffb122e23c407e"/>
    <p:sldId xmlns:r="http://schemas.openxmlformats.org/officeDocument/2006/relationships" id="260" r:id="R9826dd54356c4872"/>
    <p:sldId xmlns:r="http://schemas.openxmlformats.org/officeDocument/2006/relationships" id="261" r:id="R07a2b8fad8654580"/>
    <p:sldId xmlns:r="http://schemas.openxmlformats.org/officeDocument/2006/relationships" id="262" r:id="R28b7d7b2c7154d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cfa7ddd0a4092" /><Relationship Type="http://schemas.openxmlformats.org/officeDocument/2006/relationships/slide" Target="/ppt/slides/slide1.xml" Id="R0efe418ff1bf4005" /><Relationship Type="http://schemas.openxmlformats.org/officeDocument/2006/relationships/slide" Target="/ppt/slides/slide2.xml" Id="Rc7c15b2a08da4b0a" /><Relationship Type="http://schemas.openxmlformats.org/officeDocument/2006/relationships/slide" Target="/ppt/slides/slide3.xml" Id="R9aec3dc5e57b4676" /><Relationship Type="http://schemas.openxmlformats.org/officeDocument/2006/relationships/slide" Target="/ppt/slides/slide4.xml" Id="Rd8ffb122e23c407e" /><Relationship Type="http://schemas.openxmlformats.org/officeDocument/2006/relationships/slide" Target="/ppt/slides/slide5.xml" Id="R9826dd54356c4872" /><Relationship Type="http://schemas.openxmlformats.org/officeDocument/2006/relationships/slide" Target="/ppt/slides/slide6.xml" Id="R07a2b8fad8654580" /><Relationship Type="http://schemas.openxmlformats.org/officeDocument/2006/relationships/slide" Target="/ppt/slides/slide7.xml" Id="R28b7d7b2c7154d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2734c8aab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ad54e1c774225" /><Relationship Type="http://schemas.openxmlformats.org/officeDocument/2006/relationships/theme" Target="/ppt/slideMasters/theme/theme1.xml" Id="R6c68122f89ad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ad54e1c7742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adbd0e04e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58989d4da4e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72a7f5f324f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66e601e7c49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96141c5b244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63a9cfb3a42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08e2a449145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ANNA FUND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ANNA FUND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353 886 825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−6 038 812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−5 605 390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261 118 558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288 616 590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930 623 938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FUND AS</a:t>
            </a:r>
          </a:p>
        </p:txBody>
      </p:sp>
    </p:spTree>
  </p:cSld>
  <p:clrMapOvr>
    <a:masterClrMapping xmlns:a="http://schemas.openxmlformats.org/drawingml/2006/main"/>
  </p:clrMapOvr>
</p:sld>
</file>