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9cbec6583548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94962bf4f14b6e"/>
  </p:sldMasterIdLst>
  <p:sldIdLst>
    <p:sldId xmlns:r="http://schemas.openxmlformats.org/officeDocument/2006/relationships" id="256" r:id="R30095f1f784d425b"/>
    <p:sldId xmlns:r="http://schemas.openxmlformats.org/officeDocument/2006/relationships" id="257" r:id="R9972b0d335f54859"/>
    <p:sldId xmlns:r="http://schemas.openxmlformats.org/officeDocument/2006/relationships" id="258" r:id="Rafcd78f890bb4ca5"/>
    <p:sldId xmlns:r="http://schemas.openxmlformats.org/officeDocument/2006/relationships" id="259" r:id="Ra53252422cc4433d"/>
    <p:sldId xmlns:r="http://schemas.openxmlformats.org/officeDocument/2006/relationships" id="260" r:id="Rd790874398f648b1"/>
    <p:sldId xmlns:r="http://schemas.openxmlformats.org/officeDocument/2006/relationships" id="261" r:id="Rc6bbd9e71f9549aa"/>
    <p:sldId xmlns:r="http://schemas.openxmlformats.org/officeDocument/2006/relationships" id="262" r:id="R0c15e130717a43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94962bf4f14b6e" /><Relationship Type="http://schemas.openxmlformats.org/officeDocument/2006/relationships/slide" Target="/ppt/slides/slide1.xml" Id="R30095f1f784d425b" /><Relationship Type="http://schemas.openxmlformats.org/officeDocument/2006/relationships/slide" Target="/ppt/slides/slide2.xml" Id="R9972b0d335f54859" /><Relationship Type="http://schemas.openxmlformats.org/officeDocument/2006/relationships/slide" Target="/ppt/slides/slide3.xml" Id="Rafcd78f890bb4ca5" /><Relationship Type="http://schemas.openxmlformats.org/officeDocument/2006/relationships/slide" Target="/ppt/slides/slide4.xml" Id="Ra53252422cc4433d" /><Relationship Type="http://schemas.openxmlformats.org/officeDocument/2006/relationships/slide" Target="/ppt/slides/slide5.xml" Id="Rd790874398f648b1" /><Relationship Type="http://schemas.openxmlformats.org/officeDocument/2006/relationships/slide" Target="/ppt/slides/slide6.xml" Id="Rc6bbd9e71f9549aa" /><Relationship Type="http://schemas.openxmlformats.org/officeDocument/2006/relationships/slide" Target="/ppt/slides/slide7.xml" Id="R0c15e130717a43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522aa5f5dc4f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b092cc454bbc" /><Relationship Type="http://schemas.openxmlformats.org/officeDocument/2006/relationships/theme" Target="/ppt/slideMasters/theme/theme1.xml" Id="Racf66a70e47a4c9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8eb092cc454b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843ca320047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f43f2bdb946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c629ec01a4f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762f0213445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ad47c187343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db5c2aa574d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7940a5fa242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JV DEVELOP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JV DEVELOP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2 663 754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1 071 729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830 839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1 514 722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VIGRE JOHNNY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Persokkrossen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4046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930 621 528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JV DEVELOP AS</a:t>
            </a:r>
          </a:p>
        </p:txBody>
      </p:sp>
    </p:spTree>
  </p:cSld>
  <p:clrMapOvr>
    <a:masterClrMapping xmlns:a="http://schemas.openxmlformats.org/drawingml/2006/main"/>
  </p:clrMapOvr>
</p:sld>
</file>