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eaef70daa4c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c539432094e03"/>
  </p:sldMasterIdLst>
  <p:sldIdLst>
    <p:sldId xmlns:r="http://schemas.openxmlformats.org/officeDocument/2006/relationships" id="256" r:id="Ra7431ad1444a4032"/>
    <p:sldId xmlns:r="http://schemas.openxmlformats.org/officeDocument/2006/relationships" id="257" r:id="R43ed2e6036ad4643"/>
    <p:sldId xmlns:r="http://schemas.openxmlformats.org/officeDocument/2006/relationships" id="258" r:id="Re9d8521f96cb402d"/>
    <p:sldId xmlns:r="http://schemas.openxmlformats.org/officeDocument/2006/relationships" id="259" r:id="R7fa6725065a14ddc"/>
    <p:sldId xmlns:r="http://schemas.openxmlformats.org/officeDocument/2006/relationships" id="260" r:id="Rbc36b2a63f0b4ec6"/>
    <p:sldId xmlns:r="http://schemas.openxmlformats.org/officeDocument/2006/relationships" id="261" r:id="R0740a3531a1a4ab9"/>
    <p:sldId xmlns:r="http://schemas.openxmlformats.org/officeDocument/2006/relationships" id="262" r:id="Rea172ae7a2ea48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c539432094e03" /><Relationship Type="http://schemas.openxmlformats.org/officeDocument/2006/relationships/slide" Target="/ppt/slides/slide1.xml" Id="Ra7431ad1444a4032" /><Relationship Type="http://schemas.openxmlformats.org/officeDocument/2006/relationships/slide" Target="/ppt/slides/slide2.xml" Id="R43ed2e6036ad4643" /><Relationship Type="http://schemas.openxmlformats.org/officeDocument/2006/relationships/slide" Target="/ppt/slides/slide3.xml" Id="Re9d8521f96cb402d" /><Relationship Type="http://schemas.openxmlformats.org/officeDocument/2006/relationships/slide" Target="/ppt/slides/slide4.xml" Id="R7fa6725065a14ddc" /><Relationship Type="http://schemas.openxmlformats.org/officeDocument/2006/relationships/slide" Target="/ppt/slides/slide5.xml" Id="Rbc36b2a63f0b4ec6" /><Relationship Type="http://schemas.openxmlformats.org/officeDocument/2006/relationships/slide" Target="/ppt/slides/slide6.xml" Id="R0740a3531a1a4ab9" /><Relationship Type="http://schemas.openxmlformats.org/officeDocument/2006/relationships/slide" Target="/ppt/slides/slide7.xml" Id="Rea172ae7a2ea48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4fa83f28f42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7440a555c4e3f" /><Relationship Type="http://schemas.openxmlformats.org/officeDocument/2006/relationships/theme" Target="/ppt/slideMasters/theme/theme1.xml" Id="R7154b6444fce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7440a555c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c5606992d4e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1525b327a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019b5ee5f47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059d2c3e344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88afa0693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8f90b72ac41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b9bf3d23a42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ANDØY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 INSTALLASJON AS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26 134 568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283 085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3 914 873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12 117 006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EK65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post@andinst.no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www.andoyinstallasjon.no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930 618 802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INSTALLASJON AS</a:t>
            </a:r>
          </a:p>
        </p:txBody>
      </p:sp>
    </p:spTree>
  </p:cSld>
  <p:clrMapOvr>
    <a:masterClrMapping xmlns:a="http://schemas.openxmlformats.org/drawingml/2006/main"/>
  </p:clrMapOvr>
</p:sld>
</file>