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c66bfe0a9247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86842d94284f04"/>
  </p:sldMasterIdLst>
  <p:sldIdLst>
    <p:sldId xmlns:r="http://schemas.openxmlformats.org/officeDocument/2006/relationships" id="256" r:id="R2f1d5f911eca422f"/>
    <p:sldId xmlns:r="http://schemas.openxmlformats.org/officeDocument/2006/relationships" id="257" r:id="Rc9c3883f70b94fc2"/>
    <p:sldId xmlns:r="http://schemas.openxmlformats.org/officeDocument/2006/relationships" id="258" r:id="Rf5f45144dd1640e2"/>
    <p:sldId xmlns:r="http://schemas.openxmlformats.org/officeDocument/2006/relationships" id="259" r:id="R720c10dc2636486d"/>
    <p:sldId xmlns:r="http://schemas.openxmlformats.org/officeDocument/2006/relationships" id="260" r:id="R998ca1d9add743e1"/>
    <p:sldId xmlns:r="http://schemas.openxmlformats.org/officeDocument/2006/relationships" id="261" r:id="R78c81306303f446a"/>
    <p:sldId xmlns:r="http://schemas.openxmlformats.org/officeDocument/2006/relationships" id="262" r:id="R09a90353fc0644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86842d94284f04" /><Relationship Type="http://schemas.openxmlformats.org/officeDocument/2006/relationships/slide" Target="/ppt/slides/slide1.xml" Id="R2f1d5f911eca422f" /><Relationship Type="http://schemas.openxmlformats.org/officeDocument/2006/relationships/slide" Target="/ppt/slides/slide2.xml" Id="Rc9c3883f70b94fc2" /><Relationship Type="http://schemas.openxmlformats.org/officeDocument/2006/relationships/slide" Target="/ppt/slides/slide3.xml" Id="Rf5f45144dd1640e2" /><Relationship Type="http://schemas.openxmlformats.org/officeDocument/2006/relationships/slide" Target="/ppt/slides/slide4.xml" Id="R720c10dc2636486d" /><Relationship Type="http://schemas.openxmlformats.org/officeDocument/2006/relationships/slide" Target="/ppt/slides/slide5.xml" Id="R998ca1d9add743e1" /><Relationship Type="http://schemas.openxmlformats.org/officeDocument/2006/relationships/slide" Target="/ppt/slides/slide6.xml" Id="R78c81306303f446a" /><Relationship Type="http://schemas.openxmlformats.org/officeDocument/2006/relationships/slide" Target="/ppt/slides/slide7.xml" Id="R09a90353fc0644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7bdef68e044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5efab6b2b4b8a" /><Relationship Type="http://schemas.openxmlformats.org/officeDocument/2006/relationships/theme" Target="/ppt/slideMasters/theme/theme1.xml" Id="Ree923c0bf71845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5e5efab6b2b4b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ffc056c77540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e67ee3d5344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742ca171848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ddec0227740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671da81e042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5b8f54072c4a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3d586653842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JENS ANDREAS PETTERSEN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ANDREAS PETTERSEN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ANDREAS PETTERSEN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ANDREAS PETTERSEN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ANDREAS PETTERSEN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ANDREAS PETTERSEN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ANDREAS PETTERSEN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ANDREAS PETTERSEN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ANDREAS PETTERSEN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Grenaderveien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930 608 661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JENS ANDREAS PETTERSEN HOLDING AS</a:t>
            </a:r>
          </a:p>
        </p:txBody>
      </p:sp>
    </p:spTree>
  </p:cSld>
  <p:clrMapOvr>
    <a:masterClrMapping xmlns:a="http://schemas.openxmlformats.org/drawingml/2006/main"/>
  </p:clrMapOvr>
</p:sld>
</file>