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ba5d516c2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68000d5bc4561"/>
  </p:sldMasterIdLst>
  <p:sldIdLst>
    <p:sldId xmlns:r="http://schemas.openxmlformats.org/officeDocument/2006/relationships" id="256" r:id="R2a44976d161f4fac"/>
    <p:sldId xmlns:r="http://schemas.openxmlformats.org/officeDocument/2006/relationships" id="257" r:id="Rf9086f73d229458a"/>
    <p:sldId xmlns:r="http://schemas.openxmlformats.org/officeDocument/2006/relationships" id="258" r:id="R066f35f302ac43f9"/>
    <p:sldId xmlns:r="http://schemas.openxmlformats.org/officeDocument/2006/relationships" id="259" r:id="Rb1ff822994934967"/>
    <p:sldId xmlns:r="http://schemas.openxmlformats.org/officeDocument/2006/relationships" id="260" r:id="Rd725f370c3564cfc"/>
    <p:sldId xmlns:r="http://schemas.openxmlformats.org/officeDocument/2006/relationships" id="261" r:id="R4c468a208ae742fc"/>
    <p:sldId xmlns:r="http://schemas.openxmlformats.org/officeDocument/2006/relationships" id="262" r:id="Rdb0ebaeffba8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68000d5bc4561" /><Relationship Type="http://schemas.openxmlformats.org/officeDocument/2006/relationships/slide" Target="/ppt/slides/slide1.xml" Id="R2a44976d161f4fac" /><Relationship Type="http://schemas.openxmlformats.org/officeDocument/2006/relationships/slide" Target="/ppt/slides/slide2.xml" Id="Rf9086f73d229458a" /><Relationship Type="http://schemas.openxmlformats.org/officeDocument/2006/relationships/slide" Target="/ppt/slides/slide3.xml" Id="R066f35f302ac43f9" /><Relationship Type="http://schemas.openxmlformats.org/officeDocument/2006/relationships/slide" Target="/ppt/slides/slide4.xml" Id="Rb1ff822994934967" /><Relationship Type="http://schemas.openxmlformats.org/officeDocument/2006/relationships/slide" Target="/ppt/slides/slide5.xml" Id="Rd725f370c3564cfc" /><Relationship Type="http://schemas.openxmlformats.org/officeDocument/2006/relationships/slide" Target="/ppt/slides/slide6.xml" Id="R4c468a208ae742fc" /><Relationship Type="http://schemas.openxmlformats.org/officeDocument/2006/relationships/slide" Target="/ppt/slides/slide7.xml" Id="Rdb0ebaeffba8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70904e373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60b418d514827" /><Relationship Type="http://schemas.openxmlformats.org/officeDocument/2006/relationships/theme" Target="/ppt/slideMasters/theme/theme1.xml" Id="Re419a20a603c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60b418d51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e456c4c434d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e105ba29b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75eaa29f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41e4364c2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ea73a1781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10ac8987841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09e55bfc9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SJUSSA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SJUSSA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VILLUMSEN KATRINE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Nystuveien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930 605 867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SJUSSA AS</a:t>
            </a:r>
          </a:p>
        </p:txBody>
      </p:sp>
    </p:spTree>
  </p:cSld>
  <p:clrMapOvr>
    <a:masterClrMapping xmlns:a="http://schemas.openxmlformats.org/drawingml/2006/main"/>
  </p:clrMapOvr>
</p:sld>
</file>