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1d2a97d4f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f8362e83148f3"/>
  </p:sldMasterIdLst>
  <p:sldIdLst>
    <p:sldId xmlns:r="http://schemas.openxmlformats.org/officeDocument/2006/relationships" id="256" r:id="Rb74c4f352a0d4bca"/>
    <p:sldId xmlns:r="http://schemas.openxmlformats.org/officeDocument/2006/relationships" id="257" r:id="R5e688f08499f48c0"/>
    <p:sldId xmlns:r="http://schemas.openxmlformats.org/officeDocument/2006/relationships" id="258" r:id="Rd9240fac9b854834"/>
    <p:sldId xmlns:r="http://schemas.openxmlformats.org/officeDocument/2006/relationships" id="259" r:id="R3f5ce918e6504ab5"/>
    <p:sldId xmlns:r="http://schemas.openxmlformats.org/officeDocument/2006/relationships" id="260" r:id="Rb2a776ccd857473a"/>
    <p:sldId xmlns:r="http://schemas.openxmlformats.org/officeDocument/2006/relationships" id="261" r:id="Rf8651b99ab784883"/>
    <p:sldId xmlns:r="http://schemas.openxmlformats.org/officeDocument/2006/relationships" id="262" r:id="R291e5ce4e175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f8362e83148f3" /><Relationship Type="http://schemas.openxmlformats.org/officeDocument/2006/relationships/slide" Target="/ppt/slides/slide1.xml" Id="Rb74c4f352a0d4bca" /><Relationship Type="http://schemas.openxmlformats.org/officeDocument/2006/relationships/slide" Target="/ppt/slides/slide2.xml" Id="R5e688f08499f48c0" /><Relationship Type="http://schemas.openxmlformats.org/officeDocument/2006/relationships/slide" Target="/ppt/slides/slide3.xml" Id="Rd9240fac9b854834" /><Relationship Type="http://schemas.openxmlformats.org/officeDocument/2006/relationships/slide" Target="/ppt/slides/slide4.xml" Id="R3f5ce918e6504ab5" /><Relationship Type="http://schemas.openxmlformats.org/officeDocument/2006/relationships/slide" Target="/ppt/slides/slide5.xml" Id="Rb2a776ccd857473a" /><Relationship Type="http://schemas.openxmlformats.org/officeDocument/2006/relationships/slide" Target="/ppt/slides/slide6.xml" Id="Rf8651b99ab784883" /><Relationship Type="http://schemas.openxmlformats.org/officeDocument/2006/relationships/slide" Target="/ppt/slides/slide7.xml" Id="R291e5ce4e175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87adea918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05f912e7c4384" /><Relationship Type="http://schemas.openxmlformats.org/officeDocument/2006/relationships/theme" Target="/ppt/slideMasters/theme/theme1.xml" Id="Rf24da879435945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05f912e7c43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0584c8882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dd8f0546c44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f80b14c5d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b35e40746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cb04b3fe94f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2ec33041d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722c5230d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MB PLAST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 PLAST AS ble etablert [år] og holder til i Sømna.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3 248 581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1 178 597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BJØRNVIK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Kvalvikveien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8920 Sømna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930 602 426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MB PLAST AS</a:t>
            </a:r>
          </a:p>
        </p:txBody>
      </p:sp>
    </p:spTree>
  </p:cSld>
  <p:clrMapOvr>
    <a:masterClrMapping xmlns:a="http://schemas.openxmlformats.org/drawingml/2006/main"/>
  </p:clrMapOvr>
</p:sld>
</file>