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490fb27af54e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ed2027d0cf4473"/>
  </p:sldMasterIdLst>
  <p:sldIdLst>
    <p:sldId xmlns:r="http://schemas.openxmlformats.org/officeDocument/2006/relationships" id="256" r:id="R45620b2abc204924"/>
    <p:sldId xmlns:r="http://schemas.openxmlformats.org/officeDocument/2006/relationships" id="257" r:id="R12fd4a2e4e8a4e01"/>
    <p:sldId xmlns:r="http://schemas.openxmlformats.org/officeDocument/2006/relationships" id="258" r:id="Rb8e5d4909ac84f33"/>
    <p:sldId xmlns:r="http://schemas.openxmlformats.org/officeDocument/2006/relationships" id="259" r:id="R090ccdb42e6e45d4"/>
    <p:sldId xmlns:r="http://schemas.openxmlformats.org/officeDocument/2006/relationships" id="260" r:id="Ra0c7f5882dba4931"/>
    <p:sldId xmlns:r="http://schemas.openxmlformats.org/officeDocument/2006/relationships" id="261" r:id="R51fce1f4b10740ff"/>
    <p:sldId xmlns:r="http://schemas.openxmlformats.org/officeDocument/2006/relationships" id="262" r:id="R0c937bafe12544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ed2027d0cf4473" /><Relationship Type="http://schemas.openxmlformats.org/officeDocument/2006/relationships/slide" Target="/ppt/slides/slide1.xml" Id="R45620b2abc204924" /><Relationship Type="http://schemas.openxmlformats.org/officeDocument/2006/relationships/slide" Target="/ppt/slides/slide2.xml" Id="R12fd4a2e4e8a4e01" /><Relationship Type="http://schemas.openxmlformats.org/officeDocument/2006/relationships/slide" Target="/ppt/slides/slide3.xml" Id="Rb8e5d4909ac84f33" /><Relationship Type="http://schemas.openxmlformats.org/officeDocument/2006/relationships/slide" Target="/ppt/slides/slide4.xml" Id="R090ccdb42e6e45d4" /><Relationship Type="http://schemas.openxmlformats.org/officeDocument/2006/relationships/slide" Target="/ppt/slides/slide5.xml" Id="Ra0c7f5882dba4931" /><Relationship Type="http://schemas.openxmlformats.org/officeDocument/2006/relationships/slide" Target="/ppt/slides/slide6.xml" Id="R51fce1f4b10740ff" /><Relationship Type="http://schemas.openxmlformats.org/officeDocument/2006/relationships/slide" Target="/ppt/slides/slide7.xml" Id="R0c937bafe12544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112cb2d89948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c28bfce764743" /><Relationship Type="http://schemas.openxmlformats.org/officeDocument/2006/relationships/theme" Target="/ppt/slideMasters/theme/theme1.xml" Id="Rbd60c3bd654c4b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7c28bfce7647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a5bb45e4e48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4f88e767547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63c417f3543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7d44506c44e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1d97d7b4b43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6fd64872c4d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f666fcf984f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ASPÅS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ASPÅS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ASPÅS MASKIN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ASPÅS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ASPÅS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ASPÅS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6 723 392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151 403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107 516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929 819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1 440 256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ASPÅS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ASPÅS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ASPÅS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Aspåsvegen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7656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930 598 372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ASPÅS MASKIN AS</a:t>
            </a:r>
          </a:p>
        </p:txBody>
      </p:sp>
    </p:spTree>
  </p:cSld>
  <p:clrMapOvr>
    <a:masterClrMapping xmlns:a="http://schemas.openxmlformats.org/drawingml/2006/main"/>
  </p:clrMapOvr>
</p:sld>
</file>