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b074095cf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96ec1a8c6045e4"/>
  </p:sldMasterIdLst>
  <p:sldIdLst>
    <p:sldId xmlns:r="http://schemas.openxmlformats.org/officeDocument/2006/relationships" id="256" r:id="R2b078272997544ee"/>
    <p:sldId xmlns:r="http://schemas.openxmlformats.org/officeDocument/2006/relationships" id="257" r:id="R7833d1af681948ee"/>
    <p:sldId xmlns:r="http://schemas.openxmlformats.org/officeDocument/2006/relationships" id="258" r:id="R2312c4a5c1114892"/>
    <p:sldId xmlns:r="http://schemas.openxmlformats.org/officeDocument/2006/relationships" id="259" r:id="Rc034aaaca155495a"/>
    <p:sldId xmlns:r="http://schemas.openxmlformats.org/officeDocument/2006/relationships" id="260" r:id="R0837abf1b99f4a04"/>
    <p:sldId xmlns:r="http://schemas.openxmlformats.org/officeDocument/2006/relationships" id="261" r:id="R6f51ae93418247d4"/>
    <p:sldId xmlns:r="http://schemas.openxmlformats.org/officeDocument/2006/relationships" id="262" r:id="Rb55761551947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6ec1a8c6045e4" /><Relationship Type="http://schemas.openxmlformats.org/officeDocument/2006/relationships/slide" Target="/ppt/slides/slide1.xml" Id="R2b078272997544ee" /><Relationship Type="http://schemas.openxmlformats.org/officeDocument/2006/relationships/slide" Target="/ppt/slides/slide2.xml" Id="R7833d1af681948ee" /><Relationship Type="http://schemas.openxmlformats.org/officeDocument/2006/relationships/slide" Target="/ppt/slides/slide3.xml" Id="R2312c4a5c1114892" /><Relationship Type="http://schemas.openxmlformats.org/officeDocument/2006/relationships/slide" Target="/ppt/slides/slide4.xml" Id="Rc034aaaca155495a" /><Relationship Type="http://schemas.openxmlformats.org/officeDocument/2006/relationships/slide" Target="/ppt/slides/slide5.xml" Id="R0837abf1b99f4a04" /><Relationship Type="http://schemas.openxmlformats.org/officeDocument/2006/relationships/slide" Target="/ppt/slides/slide6.xml" Id="R6f51ae93418247d4" /><Relationship Type="http://schemas.openxmlformats.org/officeDocument/2006/relationships/slide" Target="/ppt/slides/slide7.xml" Id="Rb55761551947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636c3d1ce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a5f8a71954e1f" /><Relationship Type="http://schemas.openxmlformats.org/officeDocument/2006/relationships/theme" Target="/ppt/slideMasters/theme/theme1.xml" Id="Rc8bcb2f8a0e6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a5f8a7195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563acf977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839aec7d2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2c6eda55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f88cbaf23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1b5cca84a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ccffb7fb7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438b1027549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ASPÅS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 MASKIN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6 723 392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ASPÅS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