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397a914b5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dbf681c4a4e51"/>
  </p:sldMasterIdLst>
  <p:sldIdLst>
    <p:sldId xmlns:r="http://schemas.openxmlformats.org/officeDocument/2006/relationships" id="256" r:id="R7ddcff1584334b42"/>
    <p:sldId xmlns:r="http://schemas.openxmlformats.org/officeDocument/2006/relationships" id="257" r:id="Re731b01caac6448c"/>
    <p:sldId xmlns:r="http://schemas.openxmlformats.org/officeDocument/2006/relationships" id="258" r:id="Rb5c18508735847ed"/>
    <p:sldId xmlns:r="http://schemas.openxmlformats.org/officeDocument/2006/relationships" id="259" r:id="R99450d37bb1545fe"/>
    <p:sldId xmlns:r="http://schemas.openxmlformats.org/officeDocument/2006/relationships" id="260" r:id="R7030d55ad6a14c4b"/>
    <p:sldId xmlns:r="http://schemas.openxmlformats.org/officeDocument/2006/relationships" id="261" r:id="Rd7a2262bca3f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dbf681c4a4e51" /><Relationship Type="http://schemas.openxmlformats.org/officeDocument/2006/relationships/slide" Target="/ppt/slides/slide1.xml" Id="R7ddcff1584334b42" /><Relationship Type="http://schemas.openxmlformats.org/officeDocument/2006/relationships/slide" Target="/ppt/slides/slide2.xml" Id="Re731b01caac6448c" /><Relationship Type="http://schemas.openxmlformats.org/officeDocument/2006/relationships/slide" Target="/ppt/slides/slide3.xml" Id="Rb5c18508735847ed" /><Relationship Type="http://schemas.openxmlformats.org/officeDocument/2006/relationships/slide" Target="/ppt/slides/slide4.xml" Id="R99450d37bb1545fe" /><Relationship Type="http://schemas.openxmlformats.org/officeDocument/2006/relationships/slide" Target="/ppt/slides/slide5.xml" Id="R7030d55ad6a14c4b" /><Relationship Type="http://schemas.openxmlformats.org/officeDocument/2006/relationships/slide" Target="/ppt/slides/slide6.xml" Id="Rd7a2262bca3f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4b3bf417141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36e8c77464e10" /><Relationship Type="http://schemas.openxmlformats.org/officeDocument/2006/relationships/theme" Target="/ppt/slideMasters/theme/theme1.xml" Id="R36f36dc9aac5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36e8c7746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0410372194e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23df1e8ae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e5ed5c2a7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a6728578241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85353a611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dfa79e5f0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EKORNES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Breiviksveien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930 596 043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