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8d35148f9d41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292988a0974f0b"/>
  </p:sldMasterIdLst>
  <p:sldIdLst>
    <p:sldId xmlns:r="http://schemas.openxmlformats.org/officeDocument/2006/relationships" id="256" r:id="Rd7893812b0524a32"/>
    <p:sldId xmlns:r="http://schemas.openxmlformats.org/officeDocument/2006/relationships" id="257" r:id="R504a1ddeca424667"/>
    <p:sldId xmlns:r="http://schemas.openxmlformats.org/officeDocument/2006/relationships" id="258" r:id="R4f55f6c3c29346b5"/>
    <p:sldId xmlns:r="http://schemas.openxmlformats.org/officeDocument/2006/relationships" id="259" r:id="Rb1d0d0f984d24e91"/>
    <p:sldId xmlns:r="http://schemas.openxmlformats.org/officeDocument/2006/relationships" id="260" r:id="Rad5758136f6242cc"/>
    <p:sldId xmlns:r="http://schemas.openxmlformats.org/officeDocument/2006/relationships" id="261" r:id="R527cfbde348e49a7"/>
    <p:sldId xmlns:r="http://schemas.openxmlformats.org/officeDocument/2006/relationships" id="262" r:id="R0769128b376a47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292988a0974f0b" /><Relationship Type="http://schemas.openxmlformats.org/officeDocument/2006/relationships/slide" Target="/ppt/slides/slide1.xml" Id="Rd7893812b0524a32" /><Relationship Type="http://schemas.openxmlformats.org/officeDocument/2006/relationships/slide" Target="/ppt/slides/slide2.xml" Id="R504a1ddeca424667" /><Relationship Type="http://schemas.openxmlformats.org/officeDocument/2006/relationships/slide" Target="/ppt/slides/slide3.xml" Id="R4f55f6c3c29346b5" /><Relationship Type="http://schemas.openxmlformats.org/officeDocument/2006/relationships/slide" Target="/ppt/slides/slide4.xml" Id="Rb1d0d0f984d24e91" /><Relationship Type="http://schemas.openxmlformats.org/officeDocument/2006/relationships/slide" Target="/ppt/slides/slide5.xml" Id="Rad5758136f6242cc" /><Relationship Type="http://schemas.openxmlformats.org/officeDocument/2006/relationships/slide" Target="/ppt/slides/slide6.xml" Id="R527cfbde348e49a7" /><Relationship Type="http://schemas.openxmlformats.org/officeDocument/2006/relationships/slide" Target="/ppt/slides/slide7.xml" Id="R0769128b376a47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8eb995806b4e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9e76d5464a45ef" /><Relationship Type="http://schemas.openxmlformats.org/officeDocument/2006/relationships/theme" Target="/ppt/slideMasters/theme/theme1.xml" Id="R6c5a76a477384a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9e76d5464a45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b75100138149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9acbbe9cdb40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2dae6e813e43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31522ebff54c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e55fad4f174a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f9685f8e884e6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69a97d4e5d44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BYGGVENN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BYGGVENN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BYGGVENN AS ble etablert [år] og holder til i Fjellhamar.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BYGGVENN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BYGGVENN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BYGGVENN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4 162 180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12 208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6 046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102 923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407 047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BYGGVENN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ROLANDS KRASAUSKAS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BYGGVENN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Bekkeveien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1464 Fjellhamar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byggvennas@gmail.com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930 594 504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BYGGVENN AS</a:t>
            </a:r>
          </a:p>
        </p:txBody>
      </p:sp>
    </p:spTree>
  </p:cSld>
  <p:clrMapOvr>
    <a:masterClrMapping xmlns:a="http://schemas.openxmlformats.org/drawingml/2006/main"/>
  </p:clrMapOvr>
</p:sld>
</file>