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2dd4ec811d49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3f75da5c904658"/>
  </p:sldMasterIdLst>
  <p:sldIdLst>
    <p:sldId xmlns:r="http://schemas.openxmlformats.org/officeDocument/2006/relationships" id="256" r:id="Rf73187e3b03e4ff2"/>
    <p:sldId xmlns:r="http://schemas.openxmlformats.org/officeDocument/2006/relationships" id="257" r:id="R4cf9f645fea5415d"/>
    <p:sldId xmlns:r="http://schemas.openxmlformats.org/officeDocument/2006/relationships" id="258" r:id="R2a6dd2bee6c84ede"/>
    <p:sldId xmlns:r="http://schemas.openxmlformats.org/officeDocument/2006/relationships" id="259" r:id="R93a5d71f802f43e0"/>
    <p:sldId xmlns:r="http://schemas.openxmlformats.org/officeDocument/2006/relationships" id="260" r:id="R86ed0836bff942c7"/>
    <p:sldId xmlns:r="http://schemas.openxmlformats.org/officeDocument/2006/relationships" id="261" r:id="Ra245ddddd7e8452e"/>
    <p:sldId xmlns:r="http://schemas.openxmlformats.org/officeDocument/2006/relationships" id="262" r:id="R1367754f277743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f75da5c904658" /><Relationship Type="http://schemas.openxmlformats.org/officeDocument/2006/relationships/slide" Target="/ppt/slides/slide1.xml" Id="Rf73187e3b03e4ff2" /><Relationship Type="http://schemas.openxmlformats.org/officeDocument/2006/relationships/slide" Target="/ppt/slides/slide2.xml" Id="R4cf9f645fea5415d" /><Relationship Type="http://schemas.openxmlformats.org/officeDocument/2006/relationships/slide" Target="/ppt/slides/slide3.xml" Id="R2a6dd2bee6c84ede" /><Relationship Type="http://schemas.openxmlformats.org/officeDocument/2006/relationships/slide" Target="/ppt/slides/slide4.xml" Id="R93a5d71f802f43e0" /><Relationship Type="http://schemas.openxmlformats.org/officeDocument/2006/relationships/slide" Target="/ppt/slides/slide5.xml" Id="R86ed0836bff942c7" /><Relationship Type="http://schemas.openxmlformats.org/officeDocument/2006/relationships/slide" Target="/ppt/slides/slide6.xml" Id="Ra245ddddd7e8452e" /><Relationship Type="http://schemas.openxmlformats.org/officeDocument/2006/relationships/slide" Target="/ppt/slides/slide7.xml" Id="R1367754f277743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2dcec89844c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aa758abe34657" /><Relationship Type="http://schemas.openxmlformats.org/officeDocument/2006/relationships/theme" Target="/ppt/slideMasters/theme/theme1.xml" Id="R9c20f550950a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daa758abe346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3f466df464e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49f1771b74f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0acef59be4a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afb0233f0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4f3255a2547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a181e33ab4f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252f6b45f47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LARS-ERIK 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930 587 664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LE. INVEST AS</a:t>
            </a:r>
          </a:p>
        </p:txBody>
      </p:sp>
    </p:spTree>
  </p:cSld>
  <p:clrMapOvr>
    <a:masterClrMapping xmlns:a="http://schemas.openxmlformats.org/drawingml/2006/main"/>
  </p:clrMapOvr>
</p:sld>
</file>