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20f648e6a3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c0010faaff40cd"/>
  </p:sldMasterIdLst>
  <p:sldIdLst>
    <p:sldId xmlns:r="http://schemas.openxmlformats.org/officeDocument/2006/relationships" id="256" r:id="R84ad526ccb3b4f55"/>
    <p:sldId xmlns:r="http://schemas.openxmlformats.org/officeDocument/2006/relationships" id="257" r:id="R8a73b2e248f24ead"/>
    <p:sldId xmlns:r="http://schemas.openxmlformats.org/officeDocument/2006/relationships" id="258" r:id="R249f5fd1a52442d6"/>
    <p:sldId xmlns:r="http://schemas.openxmlformats.org/officeDocument/2006/relationships" id="259" r:id="Rc0160f4168af4936"/>
    <p:sldId xmlns:r="http://schemas.openxmlformats.org/officeDocument/2006/relationships" id="260" r:id="R73d472dff29b45ea"/>
    <p:sldId xmlns:r="http://schemas.openxmlformats.org/officeDocument/2006/relationships" id="261" r:id="R08f43942db204bc3"/>
    <p:sldId xmlns:r="http://schemas.openxmlformats.org/officeDocument/2006/relationships" id="262" r:id="R2cba19a3663f44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0010faaff40cd" /><Relationship Type="http://schemas.openxmlformats.org/officeDocument/2006/relationships/slide" Target="/ppt/slides/slide1.xml" Id="R84ad526ccb3b4f55" /><Relationship Type="http://schemas.openxmlformats.org/officeDocument/2006/relationships/slide" Target="/ppt/slides/slide2.xml" Id="R8a73b2e248f24ead" /><Relationship Type="http://schemas.openxmlformats.org/officeDocument/2006/relationships/slide" Target="/ppt/slides/slide3.xml" Id="R249f5fd1a52442d6" /><Relationship Type="http://schemas.openxmlformats.org/officeDocument/2006/relationships/slide" Target="/ppt/slides/slide4.xml" Id="Rc0160f4168af4936" /><Relationship Type="http://schemas.openxmlformats.org/officeDocument/2006/relationships/slide" Target="/ppt/slides/slide5.xml" Id="R73d472dff29b45ea" /><Relationship Type="http://schemas.openxmlformats.org/officeDocument/2006/relationships/slide" Target="/ppt/slides/slide6.xml" Id="R08f43942db204bc3" /><Relationship Type="http://schemas.openxmlformats.org/officeDocument/2006/relationships/slide" Target="/ppt/slides/slide7.xml" Id="R2cba19a3663f44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b2e7d7ccf44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72b598c34c1e" /><Relationship Type="http://schemas.openxmlformats.org/officeDocument/2006/relationships/theme" Target="/ppt/slideMasters/theme/theme1.xml" Id="R82e0433252804f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372b598c34c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abdd02f15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b2a53edb84b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7519bd629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7e3ea1e16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3afd79fcc48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2bc2f6f8c41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2a866a13d47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LIFJELL EIENDOMMER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LIFJELL EIENDOMMER AS ble etablert [år] og holder til i Tennevoll.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LAVANGEN BYGGEINDUSTRI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9357 Tennevoll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930 585 114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LIFJELL EIENDOMMER AS</a:t>
            </a:r>
          </a:p>
        </p:txBody>
      </p:sp>
    </p:spTree>
  </p:cSld>
  <p:clrMapOvr>
    <a:masterClrMapping xmlns:a="http://schemas.openxmlformats.org/drawingml/2006/main"/>
  </p:clrMapOvr>
</p:sld>
</file>