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3754159f0d46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a27ec865ad4044"/>
  </p:sldMasterIdLst>
  <p:sldIdLst>
    <p:sldId xmlns:r="http://schemas.openxmlformats.org/officeDocument/2006/relationships" id="256" r:id="R7286045c40c24963"/>
    <p:sldId xmlns:r="http://schemas.openxmlformats.org/officeDocument/2006/relationships" id="257" r:id="R79fa3fb5879647f9"/>
    <p:sldId xmlns:r="http://schemas.openxmlformats.org/officeDocument/2006/relationships" id="258" r:id="R6f679bc3e32f4df7"/>
    <p:sldId xmlns:r="http://schemas.openxmlformats.org/officeDocument/2006/relationships" id="259" r:id="R8f0a612ebb9d48b4"/>
    <p:sldId xmlns:r="http://schemas.openxmlformats.org/officeDocument/2006/relationships" id="260" r:id="Rdc5f25c9c9b74e07"/>
    <p:sldId xmlns:r="http://schemas.openxmlformats.org/officeDocument/2006/relationships" id="261" r:id="Re73eb922226447c3"/>
    <p:sldId xmlns:r="http://schemas.openxmlformats.org/officeDocument/2006/relationships" id="262" r:id="R6900bdffcf324a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a27ec865ad4044" /><Relationship Type="http://schemas.openxmlformats.org/officeDocument/2006/relationships/slide" Target="/ppt/slides/slide1.xml" Id="R7286045c40c24963" /><Relationship Type="http://schemas.openxmlformats.org/officeDocument/2006/relationships/slide" Target="/ppt/slides/slide2.xml" Id="R79fa3fb5879647f9" /><Relationship Type="http://schemas.openxmlformats.org/officeDocument/2006/relationships/slide" Target="/ppt/slides/slide3.xml" Id="R6f679bc3e32f4df7" /><Relationship Type="http://schemas.openxmlformats.org/officeDocument/2006/relationships/slide" Target="/ppt/slides/slide4.xml" Id="R8f0a612ebb9d48b4" /><Relationship Type="http://schemas.openxmlformats.org/officeDocument/2006/relationships/slide" Target="/ppt/slides/slide5.xml" Id="Rdc5f25c9c9b74e07" /><Relationship Type="http://schemas.openxmlformats.org/officeDocument/2006/relationships/slide" Target="/ppt/slides/slide6.xml" Id="Re73eb922226447c3" /><Relationship Type="http://schemas.openxmlformats.org/officeDocument/2006/relationships/slide" Target="/ppt/slides/slide7.xml" Id="R6900bdffcf324a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c45ce076e845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8e9c5512c844ea" /><Relationship Type="http://schemas.openxmlformats.org/officeDocument/2006/relationships/theme" Target="/ppt/slideMasters/theme/theme1.xml" Id="R013a5b463be64a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8e9c5512c844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261aef932c4b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9fd76faa7540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6be367d704a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5e7ecc3b1d42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3eb8ae154f41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05e09034b648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61e1d07ab244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HELLEVE ENERGITRANSPORT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HELLEVE ENERGITRANSPORT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HELLEVE ENERGITRANSPORT AS ble etablert [år] og holder til i Voss.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HELLEVE ENERGITRANSPORT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HELLEVE ENERGITRANSPORT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HELLEVE ENERGITRANSPORT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152 628 065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1 879 840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1 160 887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1 708 094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29 123 492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HELLEVE ENERGITRANSPORT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 ENERGI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HELLEVE ØYSTEIN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HELLEVE ENERGITRANSPORT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Kytesvegen 122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5706 Voss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930 583 839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HELLEVE ENERGITRANSPORT AS</a:t>
            </a:r>
          </a:p>
        </p:txBody>
      </p:sp>
    </p:spTree>
  </p:cSld>
  <p:clrMapOvr>
    <a:masterClrMapping xmlns:a="http://schemas.openxmlformats.org/drawingml/2006/main"/>
  </p:clrMapOvr>
</p:sld>
</file>