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c0205a53114d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c473b154f4b79"/>
  </p:sldMasterIdLst>
  <p:sldIdLst>
    <p:sldId xmlns:r="http://schemas.openxmlformats.org/officeDocument/2006/relationships" id="256" r:id="R2ae51d1d8a284631"/>
    <p:sldId xmlns:r="http://schemas.openxmlformats.org/officeDocument/2006/relationships" id="257" r:id="Rc59f192b712943ae"/>
    <p:sldId xmlns:r="http://schemas.openxmlformats.org/officeDocument/2006/relationships" id="258" r:id="Re80b14b3ed6f4ea0"/>
    <p:sldId xmlns:r="http://schemas.openxmlformats.org/officeDocument/2006/relationships" id="259" r:id="R3627523ed31d4e1d"/>
    <p:sldId xmlns:r="http://schemas.openxmlformats.org/officeDocument/2006/relationships" id="260" r:id="R612dd89444d84a0d"/>
    <p:sldId xmlns:r="http://schemas.openxmlformats.org/officeDocument/2006/relationships" id="261" r:id="R4a1b4efe472b4a07"/>
    <p:sldId xmlns:r="http://schemas.openxmlformats.org/officeDocument/2006/relationships" id="262" r:id="R32fe173c152845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c473b154f4b79" /><Relationship Type="http://schemas.openxmlformats.org/officeDocument/2006/relationships/slide" Target="/ppt/slides/slide1.xml" Id="R2ae51d1d8a284631" /><Relationship Type="http://schemas.openxmlformats.org/officeDocument/2006/relationships/slide" Target="/ppt/slides/slide2.xml" Id="Rc59f192b712943ae" /><Relationship Type="http://schemas.openxmlformats.org/officeDocument/2006/relationships/slide" Target="/ppt/slides/slide3.xml" Id="Re80b14b3ed6f4ea0" /><Relationship Type="http://schemas.openxmlformats.org/officeDocument/2006/relationships/slide" Target="/ppt/slides/slide4.xml" Id="R3627523ed31d4e1d" /><Relationship Type="http://schemas.openxmlformats.org/officeDocument/2006/relationships/slide" Target="/ppt/slides/slide5.xml" Id="R612dd89444d84a0d" /><Relationship Type="http://schemas.openxmlformats.org/officeDocument/2006/relationships/slide" Target="/ppt/slides/slide6.xml" Id="R4a1b4efe472b4a07" /><Relationship Type="http://schemas.openxmlformats.org/officeDocument/2006/relationships/slide" Target="/ppt/slides/slide7.xml" Id="R32fe173c152845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2d87b1dce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5bcaf47144044" /><Relationship Type="http://schemas.openxmlformats.org/officeDocument/2006/relationships/theme" Target="/ppt/slideMasters/theme/theme1.xml" Id="Rdb1be0827497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d5bcaf4714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36773e518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46922f15e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166a38c77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74a5b2549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47cb4c249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8e2757e74e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3b924db6e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HALVORSEN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HALVORSEN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1 401 638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1 488 009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HALVORSEN INVEST AS</a:t>
            </a:r>
          </a:p>
        </p:txBody>
      </p:sp>
    </p:spTree>
  </p:cSld>
  <p:clrMapOvr>
    <a:masterClrMapping xmlns:a="http://schemas.openxmlformats.org/drawingml/2006/main"/>
  </p:clrMapOvr>
</p:sld>
</file>