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ded25aa9f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69526a26342b2"/>
  </p:sldMasterIdLst>
  <p:sldIdLst>
    <p:sldId xmlns:r="http://schemas.openxmlformats.org/officeDocument/2006/relationships" id="256" r:id="R65ecc7465c6c45b5"/>
    <p:sldId xmlns:r="http://schemas.openxmlformats.org/officeDocument/2006/relationships" id="257" r:id="R23d59ebf05fd409e"/>
    <p:sldId xmlns:r="http://schemas.openxmlformats.org/officeDocument/2006/relationships" id="258" r:id="R195dff26aed2415b"/>
    <p:sldId xmlns:r="http://schemas.openxmlformats.org/officeDocument/2006/relationships" id="259" r:id="Ra1273b3f01b340b3"/>
    <p:sldId xmlns:r="http://schemas.openxmlformats.org/officeDocument/2006/relationships" id="260" r:id="R2d197bfb09d34988"/>
    <p:sldId xmlns:r="http://schemas.openxmlformats.org/officeDocument/2006/relationships" id="261" r:id="R2b24b75d3daa46a1"/>
    <p:sldId xmlns:r="http://schemas.openxmlformats.org/officeDocument/2006/relationships" id="262" r:id="R7dabbec1bdbc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69526a26342b2" /><Relationship Type="http://schemas.openxmlformats.org/officeDocument/2006/relationships/slide" Target="/ppt/slides/slide1.xml" Id="R65ecc7465c6c45b5" /><Relationship Type="http://schemas.openxmlformats.org/officeDocument/2006/relationships/slide" Target="/ppt/slides/slide2.xml" Id="R23d59ebf05fd409e" /><Relationship Type="http://schemas.openxmlformats.org/officeDocument/2006/relationships/slide" Target="/ppt/slides/slide3.xml" Id="R195dff26aed2415b" /><Relationship Type="http://schemas.openxmlformats.org/officeDocument/2006/relationships/slide" Target="/ppt/slides/slide4.xml" Id="Ra1273b3f01b340b3" /><Relationship Type="http://schemas.openxmlformats.org/officeDocument/2006/relationships/slide" Target="/ppt/slides/slide5.xml" Id="R2d197bfb09d34988" /><Relationship Type="http://schemas.openxmlformats.org/officeDocument/2006/relationships/slide" Target="/ppt/slides/slide6.xml" Id="R2b24b75d3daa46a1" /><Relationship Type="http://schemas.openxmlformats.org/officeDocument/2006/relationships/slide" Target="/ppt/slides/slide7.xml" Id="R7dabbec1bdbc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b8f067826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251b8be004ba3" /><Relationship Type="http://schemas.openxmlformats.org/officeDocument/2006/relationships/theme" Target="/ppt/slideMasters/theme/theme1.xml" Id="Rc19b36f1f45d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251b8be00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5f98f502e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90695a7314b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846c17cba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27069ee5543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c6555e050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84467b1904a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792d5272d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GRYTEGULL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GRYTEGULL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GRYTEGULL AS</a:t>
            </a:r>
          </a:p>
        </p:txBody>
      </p:sp>
    </p:spTree>
  </p:cSld>
  <p:clrMapOvr>
    <a:masterClrMapping xmlns:a="http://schemas.openxmlformats.org/drawingml/2006/main"/>
  </p:clrMapOvr>
</p:sld>
</file>