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f8411a61341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ce0a8915ff4434"/>
  </p:sldMasterIdLst>
  <p:sldIdLst>
    <p:sldId xmlns:r="http://schemas.openxmlformats.org/officeDocument/2006/relationships" id="256" r:id="R520b73bc16864afe"/>
    <p:sldId xmlns:r="http://schemas.openxmlformats.org/officeDocument/2006/relationships" id="257" r:id="Rfb0d849948c34e5e"/>
    <p:sldId xmlns:r="http://schemas.openxmlformats.org/officeDocument/2006/relationships" id="258" r:id="Rbb780b5251774132"/>
    <p:sldId xmlns:r="http://schemas.openxmlformats.org/officeDocument/2006/relationships" id="259" r:id="R52bb8305765b4d3e"/>
    <p:sldId xmlns:r="http://schemas.openxmlformats.org/officeDocument/2006/relationships" id="260" r:id="R80f38d767835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ce0a8915ff4434" /><Relationship Type="http://schemas.openxmlformats.org/officeDocument/2006/relationships/slide" Target="/ppt/slides/slide1.xml" Id="R520b73bc16864afe" /><Relationship Type="http://schemas.openxmlformats.org/officeDocument/2006/relationships/slide" Target="/ppt/slides/slide2.xml" Id="Rfb0d849948c34e5e" /><Relationship Type="http://schemas.openxmlformats.org/officeDocument/2006/relationships/slide" Target="/ppt/slides/slide3.xml" Id="Rbb780b5251774132" /><Relationship Type="http://schemas.openxmlformats.org/officeDocument/2006/relationships/slide" Target="/ppt/slides/slide4.xml" Id="R52bb8305765b4d3e" /><Relationship Type="http://schemas.openxmlformats.org/officeDocument/2006/relationships/slide" Target="/ppt/slides/slide5.xml" Id="R80f38d767835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14cebe1b848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c21cedbde43f1" /><Relationship Type="http://schemas.openxmlformats.org/officeDocument/2006/relationships/theme" Target="/ppt/slideMasters/theme/theme1.xml" Id="R1a35aa0e19a2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1c21cedbde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2e3b412c8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07831b51346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52cbcc47e44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d67a85a204d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1cb98e18343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FYLKESKOMMUNE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FYLKESKOMMUNE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 Pedersens vei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1721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930 580 694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FYLKESKOMMUNE</a:t>
            </a:r>
          </a:p>
        </p:txBody>
      </p:sp>
    </p:spTree>
  </p:cSld>
  <p:clrMapOvr>
    <a:masterClrMapping xmlns:a="http://schemas.openxmlformats.org/drawingml/2006/main"/>
  </p:clrMapOvr>
</p:sld>
</file>