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049c5cee14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c7c62f72ef4afd"/>
  </p:sldMasterIdLst>
  <p:sldIdLst>
    <p:sldId xmlns:r="http://schemas.openxmlformats.org/officeDocument/2006/relationships" id="256" r:id="Rf88dcfe9955f4576"/>
    <p:sldId xmlns:r="http://schemas.openxmlformats.org/officeDocument/2006/relationships" id="257" r:id="Rce7bd0b41b04408c"/>
    <p:sldId xmlns:r="http://schemas.openxmlformats.org/officeDocument/2006/relationships" id="258" r:id="R6434411a3842427b"/>
    <p:sldId xmlns:r="http://schemas.openxmlformats.org/officeDocument/2006/relationships" id="259" r:id="R88b20d84f3854465"/>
    <p:sldId xmlns:r="http://schemas.openxmlformats.org/officeDocument/2006/relationships" id="260" r:id="Rac844f25fa99431e"/>
    <p:sldId xmlns:r="http://schemas.openxmlformats.org/officeDocument/2006/relationships" id="261" r:id="Re067671018a84011"/>
    <p:sldId xmlns:r="http://schemas.openxmlformats.org/officeDocument/2006/relationships" id="262" r:id="R7de991ad2902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c7c62f72ef4afd" /><Relationship Type="http://schemas.openxmlformats.org/officeDocument/2006/relationships/slide" Target="/ppt/slides/slide1.xml" Id="Rf88dcfe9955f4576" /><Relationship Type="http://schemas.openxmlformats.org/officeDocument/2006/relationships/slide" Target="/ppt/slides/slide2.xml" Id="Rce7bd0b41b04408c" /><Relationship Type="http://schemas.openxmlformats.org/officeDocument/2006/relationships/slide" Target="/ppt/slides/slide3.xml" Id="R6434411a3842427b" /><Relationship Type="http://schemas.openxmlformats.org/officeDocument/2006/relationships/slide" Target="/ppt/slides/slide4.xml" Id="R88b20d84f3854465" /><Relationship Type="http://schemas.openxmlformats.org/officeDocument/2006/relationships/slide" Target="/ppt/slides/slide5.xml" Id="Rac844f25fa99431e" /><Relationship Type="http://schemas.openxmlformats.org/officeDocument/2006/relationships/slide" Target="/ppt/slides/slide6.xml" Id="Re067671018a84011" /><Relationship Type="http://schemas.openxmlformats.org/officeDocument/2006/relationships/slide" Target="/ppt/slides/slide7.xml" Id="R7de991ad2902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07753d94340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9536fb5954842" /><Relationship Type="http://schemas.openxmlformats.org/officeDocument/2006/relationships/theme" Target="/ppt/slideMasters/theme/theme1.xml" Id="R67c8296a89c2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d9536fb59548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3b081f7ae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ecca18c1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dd0dd33cc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7b03695b347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35c72dc304b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24b8cf98e48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5d65464e0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NINO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NINO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NINO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NINO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NINO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NINO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18 825 492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18 834 492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NINO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NINO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Njøtevegen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930 579 173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NINO SÆTRE HOLDING AS</a:t>
            </a:r>
          </a:p>
        </p:txBody>
      </p:sp>
    </p:spTree>
  </p:cSld>
  <p:clrMapOvr>
    <a:masterClrMapping xmlns:a="http://schemas.openxmlformats.org/drawingml/2006/main"/>
  </p:clrMapOvr>
</p:sld>
</file>