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64b79ad86984f2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e3de63b3998418e"/>
  </p:sldMasterIdLst>
  <p:sldIdLst>
    <p:sldId xmlns:r="http://schemas.openxmlformats.org/officeDocument/2006/relationships" id="256" r:id="R656cb12b282a4519"/>
    <p:sldId xmlns:r="http://schemas.openxmlformats.org/officeDocument/2006/relationships" id="257" r:id="Rd0d7f2f58f034005"/>
    <p:sldId xmlns:r="http://schemas.openxmlformats.org/officeDocument/2006/relationships" id="258" r:id="Recb942d8667b4c2f"/>
    <p:sldId xmlns:r="http://schemas.openxmlformats.org/officeDocument/2006/relationships" id="259" r:id="Rfe5a02744456457b"/>
    <p:sldId xmlns:r="http://schemas.openxmlformats.org/officeDocument/2006/relationships" id="260" r:id="R6ce67f052cc8439e"/>
    <p:sldId xmlns:r="http://schemas.openxmlformats.org/officeDocument/2006/relationships" id="261" r:id="Ra4dcb36517514383"/>
    <p:sldId xmlns:r="http://schemas.openxmlformats.org/officeDocument/2006/relationships" id="262" r:id="Rc550104073c2434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3de63b3998418e" /><Relationship Type="http://schemas.openxmlformats.org/officeDocument/2006/relationships/slide" Target="/ppt/slides/slide1.xml" Id="R656cb12b282a4519" /><Relationship Type="http://schemas.openxmlformats.org/officeDocument/2006/relationships/slide" Target="/ppt/slides/slide2.xml" Id="Rd0d7f2f58f034005" /><Relationship Type="http://schemas.openxmlformats.org/officeDocument/2006/relationships/slide" Target="/ppt/slides/slide3.xml" Id="Recb942d8667b4c2f" /><Relationship Type="http://schemas.openxmlformats.org/officeDocument/2006/relationships/slide" Target="/ppt/slides/slide4.xml" Id="Rfe5a02744456457b" /><Relationship Type="http://schemas.openxmlformats.org/officeDocument/2006/relationships/slide" Target="/ppt/slides/slide5.xml" Id="R6ce67f052cc8439e" /><Relationship Type="http://schemas.openxmlformats.org/officeDocument/2006/relationships/slide" Target="/ppt/slides/slide6.xml" Id="Ra4dcb36517514383" /><Relationship Type="http://schemas.openxmlformats.org/officeDocument/2006/relationships/slide" Target="/ppt/slides/slide7.xml" Id="Rc550104073c2434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1d9c2b24e41411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7b65d2c1454347" /><Relationship Type="http://schemas.openxmlformats.org/officeDocument/2006/relationships/theme" Target="/ppt/slideMasters/theme/theme1.xml" Id="Rf62aa3b6c89444e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77b65d2c145434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ecf52341154d4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3064aced2140d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5de4d97a98494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252dc6b824400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b9f31c5c86429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2f15cef2b24b5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0ed5a2a2734a7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KGS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KGS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KGS HOLDING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KGS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KGS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KGS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−18 516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−13 461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18 825 457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18 834 457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KGS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GUNNAR SÆTRE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KGS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Prahls vei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5034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knutgunnar@hotmail.com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930 579 157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KGS HOLDING AS</a:t>
            </a:r>
          </a:p>
        </p:txBody>
      </p:sp>
    </p:spTree>
  </p:cSld>
  <p:clrMapOvr>
    <a:masterClrMapping xmlns:a="http://schemas.openxmlformats.org/drawingml/2006/main"/>
  </p:clrMapOvr>
</p:sld>
</file>