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bc7438df2f4a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eecacbfb294f29"/>
  </p:sldMasterIdLst>
  <p:sldIdLst>
    <p:sldId xmlns:r="http://schemas.openxmlformats.org/officeDocument/2006/relationships" id="256" r:id="R4a712a23374244a8"/>
    <p:sldId xmlns:r="http://schemas.openxmlformats.org/officeDocument/2006/relationships" id="257" r:id="Rfd94eca7b1a0419b"/>
    <p:sldId xmlns:r="http://schemas.openxmlformats.org/officeDocument/2006/relationships" id="258" r:id="R97bb7c6ff756424c"/>
    <p:sldId xmlns:r="http://schemas.openxmlformats.org/officeDocument/2006/relationships" id="259" r:id="R22e600af2e8841b0"/>
    <p:sldId xmlns:r="http://schemas.openxmlformats.org/officeDocument/2006/relationships" id="260" r:id="R3ad039d0e56c4e8b"/>
    <p:sldId xmlns:r="http://schemas.openxmlformats.org/officeDocument/2006/relationships" id="261" r:id="R72a2a1005ce6420d"/>
    <p:sldId xmlns:r="http://schemas.openxmlformats.org/officeDocument/2006/relationships" id="262" r:id="Rde4f2c7c73bf48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eecacbfb294f29" /><Relationship Type="http://schemas.openxmlformats.org/officeDocument/2006/relationships/slide" Target="/ppt/slides/slide1.xml" Id="R4a712a23374244a8" /><Relationship Type="http://schemas.openxmlformats.org/officeDocument/2006/relationships/slide" Target="/ppt/slides/slide2.xml" Id="Rfd94eca7b1a0419b" /><Relationship Type="http://schemas.openxmlformats.org/officeDocument/2006/relationships/slide" Target="/ppt/slides/slide3.xml" Id="R97bb7c6ff756424c" /><Relationship Type="http://schemas.openxmlformats.org/officeDocument/2006/relationships/slide" Target="/ppt/slides/slide4.xml" Id="R22e600af2e8841b0" /><Relationship Type="http://schemas.openxmlformats.org/officeDocument/2006/relationships/slide" Target="/ppt/slides/slide5.xml" Id="R3ad039d0e56c4e8b" /><Relationship Type="http://schemas.openxmlformats.org/officeDocument/2006/relationships/slide" Target="/ppt/slides/slide6.xml" Id="R72a2a1005ce6420d" /><Relationship Type="http://schemas.openxmlformats.org/officeDocument/2006/relationships/slide" Target="/ppt/slides/slide7.xml" Id="Rde4f2c7c73bf48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292a7e82544f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f49ef49504efd" /><Relationship Type="http://schemas.openxmlformats.org/officeDocument/2006/relationships/theme" Target="/ppt/slideMasters/theme/theme1.xml" Id="Rbe430d072c5e4a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1f49ef49504e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9efb892fc4a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d80e71fde4a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12f1972dd49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9eb32a7a549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b59b11c0449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f93d98a8444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d7305a31e49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MYKE 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MYKE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MYKE BLIKK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MYKE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MYKE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MYKE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479 647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367 733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300 463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437 151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MYKE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ELIASSEN FRANCISKA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MYKE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Undelstadveien 123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930 578 525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MYKE BLIKK AS</a:t>
            </a:r>
          </a:p>
        </p:txBody>
      </p:sp>
    </p:spTree>
  </p:cSld>
  <p:clrMapOvr>
    <a:masterClrMapping xmlns:a="http://schemas.openxmlformats.org/drawingml/2006/main"/>
  </p:clrMapOvr>
</p:sld>
</file>