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564b375d2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1babde080a4b7a"/>
  </p:sldMasterIdLst>
  <p:sldIdLst>
    <p:sldId xmlns:r="http://schemas.openxmlformats.org/officeDocument/2006/relationships" id="256" r:id="R62f98a080e754b88"/>
    <p:sldId xmlns:r="http://schemas.openxmlformats.org/officeDocument/2006/relationships" id="257" r:id="Re4acef73a850403c"/>
    <p:sldId xmlns:r="http://schemas.openxmlformats.org/officeDocument/2006/relationships" id="258" r:id="R477361150edf4661"/>
    <p:sldId xmlns:r="http://schemas.openxmlformats.org/officeDocument/2006/relationships" id="259" r:id="Ra8822f91e3544abe"/>
    <p:sldId xmlns:r="http://schemas.openxmlformats.org/officeDocument/2006/relationships" id="260" r:id="R8e6427e11325435b"/>
    <p:sldId xmlns:r="http://schemas.openxmlformats.org/officeDocument/2006/relationships" id="261" r:id="R878dff1153fa44f3"/>
    <p:sldId xmlns:r="http://schemas.openxmlformats.org/officeDocument/2006/relationships" id="262" r:id="Rf02c15f44fea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babde080a4b7a" /><Relationship Type="http://schemas.openxmlformats.org/officeDocument/2006/relationships/slide" Target="/ppt/slides/slide1.xml" Id="R62f98a080e754b88" /><Relationship Type="http://schemas.openxmlformats.org/officeDocument/2006/relationships/slide" Target="/ppt/slides/slide2.xml" Id="Re4acef73a850403c" /><Relationship Type="http://schemas.openxmlformats.org/officeDocument/2006/relationships/slide" Target="/ppt/slides/slide3.xml" Id="R477361150edf4661" /><Relationship Type="http://schemas.openxmlformats.org/officeDocument/2006/relationships/slide" Target="/ppt/slides/slide4.xml" Id="Ra8822f91e3544abe" /><Relationship Type="http://schemas.openxmlformats.org/officeDocument/2006/relationships/slide" Target="/ppt/slides/slide5.xml" Id="R8e6427e11325435b" /><Relationship Type="http://schemas.openxmlformats.org/officeDocument/2006/relationships/slide" Target="/ppt/slides/slide6.xml" Id="R878dff1153fa44f3" /><Relationship Type="http://schemas.openxmlformats.org/officeDocument/2006/relationships/slide" Target="/ppt/slides/slide7.xml" Id="Rf02c15f44fea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4d02bdf5c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949b0ec1546c8" /><Relationship Type="http://schemas.openxmlformats.org/officeDocument/2006/relationships/theme" Target="/ppt/slideMasters/theme/theme1.xml" Id="R60add13105e1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949b0ec15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b3205c3cf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1248e316845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c6a9b568e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75d6adc6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b3691af42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bd32c0aff4b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35be57d5040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519 735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DRAMSTAD ARNE HALVOR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930 576 816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ABD INVEST AS</a:t>
            </a:r>
          </a:p>
        </p:txBody>
      </p:sp>
    </p:spTree>
  </p:cSld>
  <p:clrMapOvr>
    <a:masterClrMapping xmlns:a="http://schemas.openxmlformats.org/drawingml/2006/main"/>
  </p:clrMapOvr>
</p:sld>
</file>