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9590e0c36746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e2c40c2c3148ee"/>
  </p:sldMasterIdLst>
  <p:sldIdLst>
    <p:sldId xmlns:r="http://schemas.openxmlformats.org/officeDocument/2006/relationships" id="256" r:id="R0d66faa7de424333"/>
    <p:sldId xmlns:r="http://schemas.openxmlformats.org/officeDocument/2006/relationships" id="257" r:id="R3f6c70d50a6946f1"/>
    <p:sldId xmlns:r="http://schemas.openxmlformats.org/officeDocument/2006/relationships" id="258" r:id="R69bff23cfe904825"/>
    <p:sldId xmlns:r="http://schemas.openxmlformats.org/officeDocument/2006/relationships" id="259" r:id="R4fbd2bb1538e4dba"/>
    <p:sldId xmlns:r="http://schemas.openxmlformats.org/officeDocument/2006/relationships" id="260" r:id="Rb7ee9d42111f4218"/>
    <p:sldId xmlns:r="http://schemas.openxmlformats.org/officeDocument/2006/relationships" id="261" r:id="Rb182bff5359145b3"/>
    <p:sldId xmlns:r="http://schemas.openxmlformats.org/officeDocument/2006/relationships" id="262" r:id="R786d5590f2a54c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e2c40c2c3148ee" /><Relationship Type="http://schemas.openxmlformats.org/officeDocument/2006/relationships/slide" Target="/ppt/slides/slide1.xml" Id="R0d66faa7de424333" /><Relationship Type="http://schemas.openxmlformats.org/officeDocument/2006/relationships/slide" Target="/ppt/slides/slide2.xml" Id="R3f6c70d50a6946f1" /><Relationship Type="http://schemas.openxmlformats.org/officeDocument/2006/relationships/slide" Target="/ppt/slides/slide3.xml" Id="R69bff23cfe904825" /><Relationship Type="http://schemas.openxmlformats.org/officeDocument/2006/relationships/slide" Target="/ppt/slides/slide4.xml" Id="R4fbd2bb1538e4dba" /><Relationship Type="http://schemas.openxmlformats.org/officeDocument/2006/relationships/slide" Target="/ppt/slides/slide5.xml" Id="Rb7ee9d42111f4218" /><Relationship Type="http://schemas.openxmlformats.org/officeDocument/2006/relationships/slide" Target="/ppt/slides/slide6.xml" Id="Rb182bff5359145b3" /><Relationship Type="http://schemas.openxmlformats.org/officeDocument/2006/relationships/slide" Target="/ppt/slides/slide7.xml" Id="R786d5590f2a54c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c28f3224604d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7e3fc673348fa" /><Relationship Type="http://schemas.openxmlformats.org/officeDocument/2006/relationships/theme" Target="/ppt/slideMasters/theme/theme1.xml" Id="R777d822731f74c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c7e3fc673348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04b7082e041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2e0c996d14b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53edd1c3343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28cd1026d4e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015357da647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21520aedc47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acfffe5e346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 ENTREPRENØR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12 006 141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270 118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1 852 668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3 668 534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Vestlivegen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marius@mrentreprenor.no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930 576 182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 ENTREPRENØR AS</a:t>
            </a:r>
          </a:p>
        </p:txBody>
      </p:sp>
    </p:spTree>
  </p:cSld>
  <p:clrMapOvr>
    <a:masterClrMapping xmlns:a="http://schemas.openxmlformats.org/drawingml/2006/main"/>
  </p:clrMapOvr>
</p:sld>
</file>