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af67b0df93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2c45092a214578"/>
  </p:sldMasterIdLst>
  <p:sldIdLst>
    <p:sldId xmlns:r="http://schemas.openxmlformats.org/officeDocument/2006/relationships" id="256" r:id="Rbc1c6b2fc3c84346"/>
    <p:sldId xmlns:r="http://schemas.openxmlformats.org/officeDocument/2006/relationships" id="257" r:id="R76f47061f29a47f9"/>
    <p:sldId xmlns:r="http://schemas.openxmlformats.org/officeDocument/2006/relationships" id="258" r:id="R8df28e97c76040d7"/>
    <p:sldId xmlns:r="http://schemas.openxmlformats.org/officeDocument/2006/relationships" id="259" r:id="R0b438a27848242ea"/>
    <p:sldId xmlns:r="http://schemas.openxmlformats.org/officeDocument/2006/relationships" id="260" r:id="Rc55d546bea3b4767"/>
    <p:sldId xmlns:r="http://schemas.openxmlformats.org/officeDocument/2006/relationships" id="261" r:id="R8e5cbd95404a4e1e"/>
    <p:sldId xmlns:r="http://schemas.openxmlformats.org/officeDocument/2006/relationships" id="262" r:id="R358a2b150e2c47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2c45092a214578" /><Relationship Type="http://schemas.openxmlformats.org/officeDocument/2006/relationships/slide" Target="/ppt/slides/slide1.xml" Id="Rbc1c6b2fc3c84346" /><Relationship Type="http://schemas.openxmlformats.org/officeDocument/2006/relationships/slide" Target="/ppt/slides/slide2.xml" Id="R76f47061f29a47f9" /><Relationship Type="http://schemas.openxmlformats.org/officeDocument/2006/relationships/slide" Target="/ppt/slides/slide3.xml" Id="R8df28e97c76040d7" /><Relationship Type="http://schemas.openxmlformats.org/officeDocument/2006/relationships/slide" Target="/ppt/slides/slide4.xml" Id="R0b438a27848242ea" /><Relationship Type="http://schemas.openxmlformats.org/officeDocument/2006/relationships/slide" Target="/ppt/slides/slide5.xml" Id="Rc55d546bea3b4767" /><Relationship Type="http://schemas.openxmlformats.org/officeDocument/2006/relationships/slide" Target="/ppt/slides/slide6.xml" Id="R8e5cbd95404a4e1e" /><Relationship Type="http://schemas.openxmlformats.org/officeDocument/2006/relationships/slide" Target="/ppt/slides/slide7.xml" Id="R358a2b150e2c47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602c2257441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8c07f983c4404" /><Relationship Type="http://schemas.openxmlformats.org/officeDocument/2006/relationships/theme" Target="/ppt/slideMasters/theme/theme1.xml" Id="R788cbf5b16df47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b8c07f983c44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a7323775241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b3b772fd246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70d48c88b49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178cf096f4e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53c048dab44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fcf9366374f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a3a5a119343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TECH AND JOURNALISM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 AND JOURNALISM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 AND JOURNALISM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 AND JOURNALISM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 AND JOURNALISM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 AND JOURNALISM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−107 063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4 648 779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 AND JOURNALISM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THORESEN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 AND JOURNALISM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Pastor Fangens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930 572 152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 AND JOURNALISM AS</a:t>
            </a:r>
          </a:p>
        </p:txBody>
      </p:sp>
    </p:spTree>
  </p:cSld>
  <p:clrMapOvr>
    <a:masterClrMapping xmlns:a="http://schemas.openxmlformats.org/drawingml/2006/main"/>
  </p:clrMapOvr>
</p:sld>
</file>