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f739a9d09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c3e8febf84420"/>
  </p:sldMasterIdLst>
  <p:sldIdLst>
    <p:sldId xmlns:r="http://schemas.openxmlformats.org/officeDocument/2006/relationships" id="256" r:id="Rde02191390c54de1"/>
    <p:sldId xmlns:r="http://schemas.openxmlformats.org/officeDocument/2006/relationships" id="257" r:id="R2a1b8a79578a43e1"/>
    <p:sldId xmlns:r="http://schemas.openxmlformats.org/officeDocument/2006/relationships" id="258" r:id="R52fb3af4a08d4f01"/>
    <p:sldId xmlns:r="http://schemas.openxmlformats.org/officeDocument/2006/relationships" id="259" r:id="R26ab8498ad5f4e90"/>
    <p:sldId xmlns:r="http://schemas.openxmlformats.org/officeDocument/2006/relationships" id="260" r:id="R9731f2ccb4c34c5e"/>
    <p:sldId xmlns:r="http://schemas.openxmlformats.org/officeDocument/2006/relationships" id="261" r:id="R678efc97c47846f0"/>
    <p:sldId xmlns:r="http://schemas.openxmlformats.org/officeDocument/2006/relationships" id="262" r:id="Rb382c44518c944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c3e8febf84420" /><Relationship Type="http://schemas.openxmlformats.org/officeDocument/2006/relationships/slide" Target="/ppt/slides/slide1.xml" Id="Rde02191390c54de1" /><Relationship Type="http://schemas.openxmlformats.org/officeDocument/2006/relationships/slide" Target="/ppt/slides/slide2.xml" Id="R2a1b8a79578a43e1" /><Relationship Type="http://schemas.openxmlformats.org/officeDocument/2006/relationships/slide" Target="/ppt/slides/slide3.xml" Id="R52fb3af4a08d4f01" /><Relationship Type="http://schemas.openxmlformats.org/officeDocument/2006/relationships/slide" Target="/ppt/slides/slide4.xml" Id="R26ab8498ad5f4e90" /><Relationship Type="http://schemas.openxmlformats.org/officeDocument/2006/relationships/slide" Target="/ppt/slides/slide5.xml" Id="R9731f2ccb4c34c5e" /><Relationship Type="http://schemas.openxmlformats.org/officeDocument/2006/relationships/slide" Target="/ppt/slides/slide6.xml" Id="R678efc97c47846f0" /><Relationship Type="http://schemas.openxmlformats.org/officeDocument/2006/relationships/slide" Target="/ppt/slides/slide7.xml" Id="Rb382c44518c944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8e62fa91e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936f67ca4957" /><Relationship Type="http://schemas.openxmlformats.org/officeDocument/2006/relationships/theme" Target="/ppt/slideMasters/theme/theme1.xml" Id="R5fe91fb1a10f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f936f67ca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a46f364d4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7a459645d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8c32580fd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3ab68dba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2fbd5c01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b0da7722a44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0c6a60a2d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TERTNES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 ENTREPRENØR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70 352 171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7 508 670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5 576 750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25 116 181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54 521 771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VESTLANDSENTREPRENØREN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firmapost@tertnes-ent.no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www.tertnes-ent.no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930 572 098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TERTNES ENTREPRENØR AS</a:t>
            </a:r>
          </a:p>
        </p:txBody>
      </p:sp>
    </p:spTree>
  </p:cSld>
  <p:clrMapOvr>
    <a:masterClrMapping xmlns:a="http://schemas.openxmlformats.org/drawingml/2006/main"/>
  </p:clrMapOvr>
</p:sld>
</file>